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Default Extension="svg" ContentType="image/svg+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Default Extension="wdp" ContentType="image/vnd.ms-photo"/>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48" r:id="rId4"/>
  </p:sldMasterIdLst>
  <p:notesMasterIdLst>
    <p:notesMasterId r:id="rId23"/>
  </p:notesMasterIdLst>
  <p:handoutMasterIdLst>
    <p:handoutMasterId r:id="rId24"/>
  </p:handoutMasterIdLst>
  <p:sldIdLst>
    <p:sldId id="302" r:id="rId5"/>
    <p:sldId id="304" r:id="rId6"/>
    <p:sldId id="305" r:id="rId7"/>
    <p:sldId id="310" r:id="rId8"/>
    <p:sldId id="311" r:id="rId9"/>
    <p:sldId id="312" r:id="rId10"/>
    <p:sldId id="307" r:id="rId11"/>
    <p:sldId id="314" r:id="rId12"/>
    <p:sldId id="306" r:id="rId13"/>
    <p:sldId id="308" r:id="rId14"/>
    <p:sldId id="313" r:id="rId15"/>
    <p:sldId id="315" r:id="rId16"/>
    <p:sldId id="316" r:id="rId17"/>
    <p:sldId id="317" r:id="rId18"/>
    <p:sldId id="318" r:id="rId19"/>
    <p:sldId id="319" r:id="rId20"/>
    <p:sldId id="320" r:id="rId21"/>
    <p:sldId id="301" r:id="rId22"/>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1E00D2"/>
    <a:srgbClr val="E2AC00"/>
    <a:srgbClr val="A47D00"/>
    <a:srgbClr val="2C567A"/>
    <a:srgbClr val="FFDD71"/>
    <a:srgbClr val="185C8A"/>
    <a:srgbClr val="AF2E2B"/>
    <a:srgbClr val="0D1D51"/>
    <a:srgbClr val="0072C7"/>
    <a:srgbClr val="6666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7992" autoAdjust="0"/>
    <p:restoredTop sz="80495" autoAdjust="0"/>
  </p:normalViewPr>
  <p:slideViewPr>
    <p:cSldViewPr snapToGrid="0" showGuides="1">
      <p:cViewPr>
        <p:scale>
          <a:sx n="66" d="100"/>
          <a:sy n="66" d="100"/>
        </p:scale>
        <p:origin x="-1404" y="216"/>
      </p:cViewPr>
      <p:guideLst>
        <p:guide orient="horz" pos="2160"/>
        <p:guide pos="2880"/>
      </p:guideLst>
    </p:cSldViewPr>
  </p:slideViewPr>
  <p:notesTextViewPr>
    <p:cViewPr>
      <p:scale>
        <a:sx n="150" d="100"/>
        <a:sy n="150" d="100"/>
      </p:scale>
      <p:origin x="0" y="0"/>
    </p:cViewPr>
  </p:notesTextViewPr>
  <p:sorterViewPr>
    <p:cViewPr>
      <p:scale>
        <a:sx n="100" d="100"/>
        <a:sy n="100" d="100"/>
      </p:scale>
      <p:origin x="0" y="0"/>
    </p:cViewPr>
  </p:sorterViewPr>
  <p:notesViewPr>
    <p:cSldViewPr snapToGrid="0">
      <p:cViewPr varScale="1">
        <p:scale>
          <a:sx n="49" d="100"/>
          <a:sy n="49" d="100"/>
        </p:scale>
        <p:origin x="-2318" y="-72"/>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C151B4DD-15C8-4661-884B-618628EC128E}"/>
              </a:ext>
            </a:extLst>
          </p:cNvPr>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xmlns="" id="{6678A688-EE94-44BF-A9B6-FD51CF6D64EF}"/>
              </a:ext>
            </a:extLst>
          </p:cNvPr>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7FF50357-9784-4A90-96B4-0B331B4230FA}" type="datetimeFigureOut">
              <a:rPr lang="en-US" smtClean="0"/>
              <a:pPr/>
              <a:t>1/7/2021</a:t>
            </a:fld>
            <a:endParaRPr lang="en-US" dirty="0"/>
          </a:p>
        </p:txBody>
      </p:sp>
      <p:sp>
        <p:nvSpPr>
          <p:cNvPr id="4" name="Footer Placeholder 3">
            <a:extLst>
              <a:ext uri="{FF2B5EF4-FFF2-40B4-BE49-F238E27FC236}">
                <a16:creationId xmlns:a16="http://schemas.microsoft.com/office/drawing/2014/main" xmlns="" id="{97CB2C68-562A-4D2A-9890-4436EDCEC7A9}"/>
              </a:ext>
            </a:extLst>
          </p:cNvPr>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xmlns="" id="{3041883F-BA65-4049-B6C2-7C1A5A6D0869}"/>
              </a:ext>
            </a:extLst>
          </p:cNvPr>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D6150802-3B37-42FB-BECC-88074371FEFB}" type="slidenum">
              <a:rPr lang="en-US" smtClean="0"/>
              <a:pPr/>
              <a:t>‹#›</a:t>
            </a:fld>
            <a:endParaRPr lang="en-US" dirty="0"/>
          </a:p>
        </p:txBody>
      </p:sp>
    </p:spTree>
    <p:extLst>
      <p:ext uri="{BB962C8B-B14F-4D97-AF65-F5344CB8AC3E}">
        <p14:creationId xmlns:p14="http://schemas.microsoft.com/office/powerpoint/2010/main" xmlns="" val="9680793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US" noProof="0" dirty="0"/>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0AEFB4FA-E877-413E-B608-88789D806C57}" type="datetimeFigureOut">
              <a:rPr lang="en-US" noProof="0" smtClean="0"/>
              <a:pPr/>
              <a:t>1/7/2021</a:t>
            </a:fld>
            <a:endParaRPr lang="en-US" noProof="0" dirty="0"/>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6336304E-FDE3-4B4F-A3B7-EBE87F3FA5E2}" type="slidenum">
              <a:rPr lang="en-US" noProof="0" smtClean="0"/>
              <a:pPr/>
              <a:t>‹#›</a:t>
            </a:fld>
            <a:endParaRPr lang="en-US" noProof="0" dirty="0"/>
          </a:p>
        </p:txBody>
      </p:sp>
    </p:spTree>
    <p:extLst>
      <p:ext uri="{BB962C8B-B14F-4D97-AF65-F5344CB8AC3E}">
        <p14:creationId xmlns:p14="http://schemas.microsoft.com/office/powerpoint/2010/main" xmlns="" val="40851386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000" b="1" baseline="0" smtClean="0">
                <a:solidFill>
                  <a:srgbClr val="000000"/>
                </a:solidFill>
                <a:latin typeface="Arial"/>
              </a:rPr>
              <a:t>Điều chỉnh về giá trị thị trường</a:t>
            </a:r>
            <a:r>
              <a:rPr lang="en-US" sz="1000" baseline="0" smtClean="0">
                <a:solidFill>
                  <a:srgbClr val="000000"/>
                </a:solidFill>
                <a:latin typeface="Arial"/>
              </a:rPr>
              <a:t> bao gồm các loại điều chỉnh sau: Chiết khấu, giảm giá; hình thức tài chính ảnh hưởng đến giá bán, thời gian marketing (rao bán) không đủ dài, thiếu một số quyền liên quan đến bất động sản.</a:t>
            </a:r>
          </a:p>
          <a:p>
            <a:endParaRPr lang="en-US" sz="1000" baseline="0" smtClean="0">
              <a:solidFill>
                <a:srgbClr val="000000"/>
              </a:solidFill>
              <a:latin typeface="Arial"/>
            </a:endParaRPr>
          </a:p>
          <a:p>
            <a:r>
              <a:rPr lang="en-US" sz="1000" b="1" i="1" baseline="0" smtClean="0">
                <a:solidFill>
                  <a:srgbClr val="000000"/>
                </a:solidFill>
                <a:latin typeface="Arial"/>
              </a:rPr>
              <a:t>Chiếu khấu, giảm giá: </a:t>
            </a:r>
            <a:r>
              <a:rPr lang="en-US" sz="1000" baseline="0" smtClean="0">
                <a:solidFill>
                  <a:srgbClr val="000000"/>
                </a:solidFill>
                <a:latin typeface="Arial"/>
              </a:rPr>
              <a:t>Người bán tặng quà người mua, người bán để lại đồ đạc, máy móc lại cho người mua bất động sản (nhà ở, văn phòng hoặc nhà máy). Người mua cho phép người bán ở lại bất động sản đã bán một thời gian sau khi bán mà không phải trả tiền thuê. Người bán đồng ý thuê lại của người mua bất động sản với giá thuê cao hơn bình thường.</a:t>
            </a:r>
          </a:p>
          <a:p>
            <a:endParaRPr lang="en-US" sz="1000" baseline="0" smtClean="0">
              <a:solidFill>
                <a:srgbClr val="000000"/>
              </a:solidFill>
              <a:latin typeface="Arial"/>
            </a:endParaRPr>
          </a:p>
          <a:p>
            <a:r>
              <a:rPr lang="en-US" sz="1000" b="1" baseline="0" smtClean="0">
                <a:solidFill>
                  <a:srgbClr val="000000"/>
                </a:solidFill>
                <a:latin typeface="Arial"/>
              </a:rPr>
              <a:t>Điều chỉnh về thời gian: </a:t>
            </a:r>
            <a:r>
              <a:rPr lang="en-US" sz="1200" kern="1200" baseline="0" smtClean="0">
                <a:solidFill>
                  <a:schemeClr val="tx1"/>
                </a:solidFill>
                <a:latin typeface="+mn-lt"/>
                <a:ea typeface="+mn-ea"/>
                <a:cs typeface="+mn-cs"/>
              </a:rPr>
              <a:t>The change in value, if any, is obtained by market extraction. </a:t>
            </a:r>
          </a:p>
          <a:p>
            <a:r>
              <a:rPr lang="en-US" sz="1200" kern="1200" baseline="0" smtClean="0">
                <a:solidFill>
                  <a:schemeClr val="tx1"/>
                </a:solidFill>
                <a:latin typeface="+mn-lt"/>
                <a:ea typeface="+mn-ea"/>
                <a:cs typeface="+mn-cs"/>
              </a:rPr>
              <a:t> The difference between sale prices created by time includes two variables: </a:t>
            </a:r>
          </a:p>
          <a:p>
            <a:r>
              <a:rPr lang="en-US" sz="1200" kern="1200" baseline="0" smtClean="0">
                <a:solidFill>
                  <a:schemeClr val="tx1"/>
                </a:solidFill>
                <a:latin typeface="+mn-lt"/>
                <a:ea typeface="+mn-ea"/>
                <a:cs typeface="+mn-cs"/>
              </a:rPr>
              <a:t>1.The increase or decrease in the improvement value</a:t>
            </a:r>
          </a:p>
          <a:p>
            <a:r>
              <a:rPr lang="en-US" sz="1200" kern="1200" baseline="0" smtClean="0">
                <a:solidFill>
                  <a:schemeClr val="tx1"/>
                </a:solidFill>
                <a:latin typeface="+mn-lt"/>
                <a:ea typeface="+mn-ea"/>
                <a:cs typeface="+mn-cs"/>
              </a:rPr>
              <a:t>2.The increase or decrease in the land value</a:t>
            </a:r>
          </a:p>
          <a:p>
            <a:r>
              <a:rPr lang="en-US" sz="1200" kern="1200" baseline="0" smtClean="0">
                <a:solidFill>
                  <a:schemeClr val="tx1"/>
                </a:solidFill>
                <a:latin typeface="+mn-lt"/>
                <a:ea typeface="+mn-ea"/>
                <a:cs typeface="+mn-cs"/>
              </a:rPr>
              <a:t> The rate of change for the two property value components of land and improvements may not be the same. Theoretically, improvements always depreciate; however, the measure of depreciation is the difference between cost new today and present value. Costs have historically risen; therefore, it is conceivable that the cost new has risen proportionally to the present value. In that circumstance, it would be possible for the improvements to depreciate and yet increase in market value. Therefore: </a:t>
            </a:r>
          </a:p>
          <a:p>
            <a:r>
              <a:rPr lang="en-US" sz="1200" kern="1200" baseline="0" smtClean="0">
                <a:solidFill>
                  <a:schemeClr val="tx1"/>
                </a:solidFill>
                <a:latin typeface="+mn-lt"/>
                <a:ea typeface="+mn-ea"/>
                <a:cs typeface="+mn-cs"/>
              </a:rPr>
              <a:t>If the time factor is extracted from improved sales, the time adjustment doesnot allocation the amount of change to each of the property components.</a:t>
            </a:r>
          </a:p>
          <a:p>
            <a:r>
              <a:rPr lang="en-US" sz="1200" kern="1200" baseline="0" smtClean="0">
                <a:solidFill>
                  <a:schemeClr val="tx1"/>
                </a:solidFill>
                <a:latin typeface="+mn-lt"/>
                <a:ea typeface="+mn-ea"/>
                <a:cs typeface="+mn-cs"/>
              </a:rPr>
              <a:t>If the adjustment is obtained by other methods, it may be necessary toseparate the land and improvement value components during the analysis.</a:t>
            </a:r>
            <a:endParaRPr lang="en-US" sz="1000" b="1" baseline="0" smtClean="0">
              <a:solidFill>
                <a:srgbClr val="000000"/>
              </a:solidFill>
              <a:latin typeface="Arial"/>
            </a:endParaRPr>
          </a:p>
          <a:p>
            <a:endParaRPr lang="en-US" sz="1000" baseline="0" smtClean="0">
              <a:solidFill>
                <a:srgbClr val="000000"/>
              </a:solidFill>
              <a:latin typeface="Arial"/>
            </a:endParaRPr>
          </a:p>
          <a:p>
            <a:r>
              <a:rPr lang="en-US" sz="1000" b="1" baseline="0" smtClean="0">
                <a:solidFill>
                  <a:srgbClr val="000000"/>
                </a:solidFill>
                <a:latin typeface="Arial"/>
              </a:rPr>
              <a:t>As the above list suggests</a:t>
            </a:r>
            <a:r>
              <a:rPr lang="en-US" sz="1000" baseline="0" smtClean="0">
                <a:solidFill>
                  <a:srgbClr val="000000"/>
                </a:solidFill>
                <a:latin typeface="Arial"/>
              </a:rPr>
              <a:t>, the order of application for the last two are not significant to the process. The adjustment process for the first two variables is different from the others because the sale price is subtotaled after each adjustments (before the next adjustment is made). It is possible that adjustments are not needed for concessions/other or for time. </a:t>
            </a:r>
          </a:p>
          <a:p>
            <a:endParaRPr lang="en-US" sz="1000" baseline="0" smtClean="0">
              <a:solidFill>
                <a:srgbClr val="000000"/>
              </a:solidFill>
              <a:latin typeface="Arial"/>
            </a:endParaRPr>
          </a:p>
          <a:p>
            <a:r>
              <a:rPr lang="en-US" sz="1000" baseline="0" smtClean="0">
                <a:solidFill>
                  <a:srgbClr val="000000"/>
                </a:solidFill>
                <a:latin typeface="Arial"/>
              </a:rPr>
              <a:t>The first adjustment for concessions includes consideration for sale terms, atypical financing, concessions, removal of improvements or other motivations that are not typical of the market. It is possible that the adjustment is a positive (such as the buyer paying for removal of an obsolete improvement), but more commonly, it is a negative adjustment. </a:t>
            </a:r>
          </a:p>
          <a:p>
            <a:endParaRPr lang="en-US" sz="1000" baseline="0" smtClean="0">
              <a:solidFill>
                <a:srgbClr val="000000"/>
              </a:solidFill>
              <a:latin typeface="Arial"/>
            </a:endParaRPr>
          </a:p>
          <a:p>
            <a:r>
              <a:rPr lang="en-US" sz="1000" baseline="0" smtClean="0">
                <a:solidFill>
                  <a:srgbClr val="000000"/>
                </a:solidFill>
                <a:latin typeface="Arial"/>
              </a:rPr>
              <a:t>Time, the second adjustment, is a comparison between the effective value date for a subject property and a comparable’s date of sale. If values in the comparable’s market are increasing or decreasing, the sale price of the comparable is brought current before the adjustment process for physical and external influences begins. If sufficient data is available, the adjustment may be statistically derived. </a:t>
            </a:r>
            <a:endParaRPr lang="en-US" sz="1000"/>
          </a:p>
        </p:txBody>
      </p:sp>
      <p:sp>
        <p:nvSpPr>
          <p:cNvPr id="4" name="Slide Number Placeholder 3"/>
          <p:cNvSpPr>
            <a:spLocks noGrp="1"/>
          </p:cNvSpPr>
          <p:nvPr>
            <p:ph type="sldNum" sz="quarter" idx="10"/>
          </p:nvPr>
        </p:nvSpPr>
        <p:spPr/>
        <p:txBody>
          <a:bodyPr/>
          <a:lstStyle/>
          <a:p>
            <a:fld id="{6336304E-FDE3-4B4F-A3B7-EBE87F3FA5E2}" type="slidenum">
              <a:rPr lang="en-US" noProof="0" smtClean="0"/>
              <a:pPr/>
              <a:t>4</a:t>
            </a:fld>
            <a:endParaRPr lang="en-US" noProof="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000" b="1" baseline="0" smtClean="0">
                <a:solidFill>
                  <a:srgbClr val="000000"/>
                </a:solidFill>
                <a:latin typeface="Arial"/>
              </a:rPr>
              <a:t>Yếu tố ngoại vi: Vị trí</a:t>
            </a:r>
          </a:p>
          <a:p>
            <a:r>
              <a:rPr lang="en-US" sz="1200" kern="1200" baseline="0" smtClean="0">
                <a:solidFill>
                  <a:schemeClr val="tx1"/>
                </a:solidFill>
                <a:latin typeface="+mn-lt"/>
                <a:ea typeface="+mn-ea"/>
                <a:cs typeface="+mn-cs"/>
              </a:rPr>
              <a:t>Adjustments for location include: </a:t>
            </a:r>
          </a:p>
          <a:p>
            <a:r>
              <a:rPr lang="en-US" sz="1200" kern="1200" baseline="0" smtClean="0">
                <a:solidFill>
                  <a:schemeClr val="tx1"/>
                </a:solidFill>
                <a:latin typeface="+mn-lt"/>
                <a:ea typeface="+mn-ea"/>
                <a:cs typeface="+mn-cs"/>
              </a:rPr>
              <a:t>External Physical and Economic Influences</a:t>
            </a:r>
          </a:p>
          <a:p>
            <a:r>
              <a:rPr lang="en-US" sz="1200" kern="1200" baseline="0" smtClean="0">
                <a:solidFill>
                  <a:schemeClr val="tx1"/>
                </a:solidFill>
                <a:latin typeface="+mn-lt"/>
                <a:ea typeface="+mn-ea"/>
                <a:cs typeface="+mn-cs"/>
              </a:rPr>
              <a:t>Site Value (only economic factors, not size, shape etc.)</a:t>
            </a:r>
          </a:p>
          <a:p>
            <a:r>
              <a:rPr lang="en-US" sz="1200" kern="1200" baseline="0" smtClean="0">
                <a:solidFill>
                  <a:schemeClr val="tx1"/>
                </a:solidFill>
                <a:latin typeface="+mn-lt"/>
                <a:ea typeface="+mn-ea"/>
                <a:cs typeface="+mn-cs"/>
              </a:rPr>
              <a:t> Every property has a different location, even if the sites are adjoining. If the location influences the value of the subject’s site or the comparable’s site, then an adjustment is necessary in the comparison process. </a:t>
            </a:r>
          </a:p>
          <a:p>
            <a:r>
              <a:rPr lang="en-US" sz="1200" kern="1200" baseline="0" smtClean="0">
                <a:solidFill>
                  <a:schemeClr val="tx1"/>
                </a:solidFill>
                <a:latin typeface="+mn-lt"/>
                <a:ea typeface="+mn-ea"/>
                <a:cs typeface="+mn-cs"/>
              </a:rPr>
              <a:t> Just as their physical environment affects the value of the subject’s and comparable’s improvements, they are also subject to the economic conditions in the economic neighborhood. </a:t>
            </a:r>
          </a:p>
          <a:p>
            <a:r>
              <a:rPr lang="en-US" sz="1200" kern="1200" baseline="0" smtClean="0">
                <a:solidFill>
                  <a:schemeClr val="tx1"/>
                </a:solidFill>
                <a:latin typeface="+mn-lt"/>
                <a:ea typeface="+mn-ea"/>
                <a:cs typeface="+mn-cs"/>
              </a:rPr>
              <a:t> </a:t>
            </a:r>
            <a:r>
              <a:rPr lang="en-US" sz="1200" i="1" kern="1200" baseline="0" smtClean="0">
                <a:solidFill>
                  <a:srgbClr val="FF0000"/>
                </a:solidFill>
                <a:latin typeface="+mn-lt"/>
                <a:ea typeface="+mn-ea"/>
                <a:cs typeface="+mn-cs"/>
              </a:rPr>
              <a:t>If the subject or comparable is located close to a noisy intersection, odor-producing factory or in a neighborhood where most of the homes suffer from excessive deferred maintenance, then the improvement value may be adversely impacted</a:t>
            </a:r>
            <a:r>
              <a:rPr lang="en-US" sz="1200" kern="1200" baseline="0" smtClean="0">
                <a:solidFill>
                  <a:schemeClr val="tx1"/>
                </a:solidFill>
                <a:latin typeface="+mn-lt"/>
                <a:ea typeface="+mn-ea"/>
                <a:cs typeface="+mn-cs"/>
              </a:rPr>
              <a:t>. </a:t>
            </a:r>
          </a:p>
          <a:p>
            <a:r>
              <a:rPr lang="en-US" sz="1200" kern="1200" baseline="0" smtClean="0">
                <a:solidFill>
                  <a:schemeClr val="tx1"/>
                </a:solidFill>
                <a:latin typeface="+mn-lt"/>
                <a:ea typeface="+mn-ea"/>
                <a:cs typeface="+mn-cs"/>
              </a:rPr>
              <a:t> Under normal circumstances, a location adjustment is made only if external obsolescence exists in either the subject or the comparable. </a:t>
            </a:r>
          </a:p>
          <a:p>
            <a:r>
              <a:rPr lang="en-US" sz="1200" b="1" kern="1200" baseline="0" smtClean="0">
                <a:solidFill>
                  <a:schemeClr val="tx1"/>
                </a:solidFill>
                <a:latin typeface="+mn-lt"/>
                <a:ea typeface="+mn-ea"/>
                <a:cs typeface="+mn-cs"/>
              </a:rPr>
              <a:t>The locational adjustments </a:t>
            </a:r>
          </a:p>
          <a:p>
            <a:endParaRPr lang="en-US" sz="1200" kern="1200" baseline="0" smtClean="0">
              <a:solidFill>
                <a:schemeClr val="tx1"/>
              </a:solidFill>
              <a:latin typeface="+mn-lt"/>
              <a:ea typeface="+mn-ea"/>
              <a:cs typeface="+mn-cs"/>
            </a:endParaRPr>
          </a:p>
          <a:p>
            <a:r>
              <a:rPr lang="en-US" sz="1200" kern="1200" baseline="0" smtClean="0">
                <a:solidFill>
                  <a:schemeClr val="tx1"/>
                </a:solidFill>
                <a:latin typeface="+mn-lt"/>
                <a:ea typeface="+mn-ea"/>
                <a:cs typeface="+mn-cs"/>
              </a:rPr>
              <a:t>Under appraisal theory, land never depreciates. It may increase or decrease in value because of various external and physical factors, but these fluctuations in value do not match the criterion in the definition of depreciation </a:t>
            </a:r>
          </a:p>
          <a:p>
            <a:endParaRPr lang="en-US" sz="1200" kern="1200" baseline="0" smtClean="0">
              <a:solidFill>
                <a:schemeClr val="tx1"/>
              </a:solidFill>
              <a:latin typeface="+mn-lt"/>
              <a:ea typeface="+mn-ea"/>
              <a:cs typeface="+mn-cs"/>
            </a:endParaRPr>
          </a:p>
          <a:p>
            <a:r>
              <a:rPr lang="en-US" sz="1200" kern="1200" baseline="0" smtClean="0">
                <a:solidFill>
                  <a:schemeClr val="tx1"/>
                </a:solidFill>
                <a:latin typeface="+mn-lt"/>
                <a:ea typeface="+mn-ea"/>
                <a:cs typeface="+mn-cs"/>
              </a:rPr>
              <a:t>Subject’s External Obsolescence </a:t>
            </a:r>
          </a:p>
          <a:p>
            <a:r>
              <a:rPr lang="en-US" sz="1200" kern="1200" baseline="0" smtClean="0">
                <a:solidFill>
                  <a:schemeClr val="tx1"/>
                </a:solidFill>
                <a:latin typeface="+mn-lt"/>
                <a:ea typeface="+mn-ea"/>
                <a:cs typeface="+mn-cs"/>
              </a:rPr>
              <a:t>[±] Comparable’s External Obsolescence </a:t>
            </a:r>
          </a:p>
          <a:p>
            <a:r>
              <a:rPr lang="en-US" sz="1200" kern="1200" baseline="0" smtClean="0">
                <a:solidFill>
                  <a:schemeClr val="tx1"/>
                </a:solidFill>
                <a:latin typeface="+mn-lt"/>
                <a:ea typeface="+mn-ea"/>
                <a:cs typeface="+mn-cs"/>
              </a:rPr>
              <a:t>[=] Adjustment for External Obsolescence </a:t>
            </a:r>
          </a:p>
          <a:p>
            <a:endParaRPr lang="en-US" sz="1200" b="1" kern="1200" baseline="0" smtClean="0">
              <a:solidFill>
                <a:schemeClr val="tx1"/>
              </a:solidFill>
              <a:latin typeface="+mn-lt"/>
              <a:ea typeface="+mn-ea"/>
              <a:cs typeface="+mn-cs"/>
            </a:endParaRPr>
          </a:p>
          <a:p>
            <a:r>
              <a:rPr lang="en-US" sz="1200" b="1" kern="1200" baseline="0" smtClean="0">
                <a:solidFill>
                  <a:schemeClr val="tx1"/>
                </a:solidFill>
                <a:latin typeface="+mn-lt"/>
                <a:ea typeface="+mn-ea"/>
                <a:cs typeface="+mn-cs"/>
              </a:rPr>
              <a:t>The locational adjustments </a:t>
            </a:r>
            <a:r>
              <a:rPr lang="en-US" sz="1200" kern="1200" baseline="0" smtClean="0">
                <a:solidFill>
                  <a:schemeClr val="tx1"/>
                </a:solidFill>
                <a:latin typeface="+mn-lt"/>
                <a:ea typeface="+mn-ea"/>
                <a:cs typeface="+mn-cs"/>
              </a:rPr>
              <a:t>are not made by applying a percentage to the sale price of the comparable (which includes the land value), but only to the improvement portion of the sale price. Adjustments are related to the depreciated value of the comparable’s improvements and the subject’s improvements. </a:t>
            </a:r>
          </a:p>
          <a:p>
            <a:r>
              <a:rPr lang="en-US" sz="1200" kern="1200" baseline="0" smtClean="0">
                <a:solidFill>
                  <a:schemeClr val="tx1"/>
                </a:solidFill>
                <a:latin typeface="+mn-lt"/>
                <a:ea typeface="+mn-ea"/>
                <a:cs typeface="+mn-cs"/>
              </a:rPr>
              <a:t> There are three steps to obtaining this adjustment: </a:t>
            </a:r>
          </a:p>
          <a:p>
            <a:r>
              <a:rPr lang="en-US" sz="1200" kern="1200" baseline="0" smtClean="0">
                <a:solidFill>
                  <a:schemeClr val="tx1"/>
                </a:solidFill>
                <a:latin typeface="+mn-lt"/>
                <a:ea typeface="+mn-ea"/>
                <a:cs typeface="+mn-cs"/>
              </a:rPr>
              <a:t>1.Determine the dollar amount of external obsolescence applicable to thecomparable’s improvements</a:t>
            </a:r>
          </a:p>
          <a:p>
            <a:r>
              <a:rPr lang="en-US" sz="1200" kern="1200" baseline="0" smtClean="0">
                <a:solidFill>
                  <a:schemeClr val="tx1"/>
                </a:solidFill>
                <a:latin typeface="+mn-lt"/>
                <a:ea typeface="+mn-ea"/>
                <a:cs typeface="+mn-cs"/>
              </a:rPr>
              <a:t>2.Determine the amount of external obsolescence for the subject’simprovements.</a:t>
            </a:r>
          </a:p>
          <a:p>
            <a:r>
              <a:rPr lang="en-US" sz="1200" kern="1200" baseline="0" smtClean="0">
                <a:solidFill>
                  <a:schemeClr val="tx1"/>
                </a:solidFill>
                <a:latin typeface="+mn-lt"/>
                <a:ea typeface="+mn-ea"/>
                <a:cs typeface="+mn-cs"/>
              </a:rPr>
              <a:t>3.Determine the difference between the amount of external obsolescence forthe subject and the amount of external obsolescence for the comparable(assuming that both do not suffer the same amount of externalobsolescence, if it exists.)</a:t>
            </a:r>
          </a:p>
          <a:p>
            <a:r>
              <a:rPr lang="en-US" sz="1200" b="1" i="1" kern="1200" baseline="0" smtClean="0">
                <a:solidFill>
                  <a:schemeClr val="tx1"/>
                </a:solidFill>
                <a:latin typeface="+mn-lt"/>
                <a:ea typeface="+mn-ea"/>
                <a:cs typeface="+mn-cs"/>
              </a:rPr>
              <a:t>The adjustment for location (between the </a:t>
            </a:r>
            <a:endParaRPr lang="en-US" sz="1000" b="1" baseline="0" smtClean="0">
              <a:solidFill>
                <a:srgbClr val="000000"/>
              </a:solidFill>
              <a:latin typeface="Arial"/>
            </a:endParaRPr>
          </a:p>
          <a:p>
            <a:endParaRPr lang="en-US" sz="1000" b="1" baseline="0" smtClean="0">
              <a:solidFill>
                <a:srgbClr val="000000"/>
              </a:solidFill>
              <a:latin typeface="Arial"/>
            </a:endParaRPr>
          </a:p>
          <a:p>
            <a:r>
              <a:rPr lang="en-US" sz="1200" b="1" i="1" kern="1200" baseline="0" smtClean="0">
                <a:solidFill>
                  <a:schemeClr val="tx1"/>
                </a:solidFill>
                <a:latin typeface="+mn-lt"/>
                <a:ea typeface="+mn-ea"/>
                <a:cs typeface="+mn-cs"/>
              </a:rPr>
              <a:t>The adjustment for location (between the subject and the comparable) may not be the same number as the “external” depreciation number in the Cost Approach for the subject property. The comparable’s location could be slightly superior or inferior to the subject, but the adjustment only represents the difference in location, not necessarily the entire affect on one or the other. </a:t>
            </a:r>
          </a:p>
          <a:p>
            <a:r>
              <a:rPr lang="en-US" sz="1200" kern="1200" baseline="0" smtClean="0">
                <a:solidFill>
                  <a:schemeClr val="tx1"/>
                </a:solidFill>
                <a:latin typeface="+mn-lt"/>
                <a:ea typeface="+mn-ea"/>
                <a:cs typeface="+mn-cs"/>
              </a:rPr>
              <a:t> If one or both of the two subclasses of external obsolescence are present in the subject, but not the comparable, the adjustment to the comparable may represent only one type of obsolescence. To make the adjustment, it will be necessary to separate the external obsolescence into its two components, economic and location10. </a:t>
            </a:r>
          </a:p>
          <a:p>
            <a:r>
              <a:rPr lang="en-US" sz="1200" kern="1200" baseline="0" smtClean="0">
                <a:solidFill>
                  <a:schemeClr val="tx1"/>
                </a:solidFill>
                <a:latin typeface="+mn-lt"/>
                <a:ea typeface="+mn-ea"/>
                <a:cs typeface="+mn-cs"/>
              </a:rPr>
              <a:t> If the subject’s improvements and the comparable's improvements both suffer from the same external obsolescence and the values of both improvements were the same, the adjustment would probably be zero. </a:t>
            </a:r>
          </a:p>
          <a:p>
            <a:endParaRPr lang="en-US" sz="1200" kern="1200" baseline="0" smtClean="0">
              <a:solidFill>
                <a:schemeClr val="tx1"/>
              </a:solidFill>
              <a:latin typeface="+mn-lt"/>
              <a:ea typeface="+mn-ea"/>
              <a:cs typeface="+mn-cs"/>
            </a:endParaRPr>
          </a:p>
          <a:p>
            <a:r>
              <a:rPr lang="en-US" sz="1200" b="1" i="1" kern="1200" baseline="0" smtClean="0">
                <a:solidFill>
                  <a:schemeClr val="tx1"/>
                </a:solidFill>
                <a:latin typeface="+mn-lt"/>
                <a:ea typeface="+mn-ea"/>
                <a:cs typeface="+mn-cs"/>
              </a:rPr>
              <a:t>If the improvement value of the comparable and the subject are different, there may be an adjustment for location, even if both suffer from the same type and percentage of obsolescence. </a:t>
            </a:r>
          </a:p>
          <a:p>
            <a:endParaRPr lang="en-US" sz="1200" b="1" i="1" kern="1200" baseline="0" smtClean="0">
              <a:solidFill>
                <a:schemeClr val="tx1"/>
              </a:solidFill>
              <a:latin typeface="+mn-lt"/>
              <a:ea typeface="+mn-ea"/>
              <a:cs typeface="+mn-cs"/>
            </a:endParaRPr>
          </a:p>
          <a:p>
            <a:endParaRPr lang="en-US" sz="1200" kern="1200" baseline="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6336304E-FDE3-4B4F-A3B7-EBE87F3FA5E2}" type="slidenum">
              <a:rPr lang="en-US" noProof="0" smtClean="0"/>
              <a:pPr/>
              <a:t>5</a:t>
            </a:fld>
            <a:endParaRPr lang="en-US" noProof="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kern="1200" baseline="0" smtClean="0">
                <a:solidFill>
                  <a:schemeClr val="tx1"/>
                </a:solidFill>
                <a:latin typeface="+mn-lt"/>
                <a:ea typeface="+mn-ea"/>
                <a:cs typeface="+mn-cs"/>
              </a:rPr>
              <a:t>Physical characteristics are easier to isolate and identify than the more elusive economic and “mark-to-market” items mentioned previously. However, some items such as condition and quality are subjective and more difficult to assess. </a:t>
            </a:r>
          </a:p>
          <a:p>
            <a:pPr>
              <a:buFontTx/>
              <a:buChar char="-"/>
            </a:pPr>
            <a:r>
              <a:rPr lang="en-US" sz="1200" i="0" kern="1200" baseline="0" smtClean="0">
                <a:solidFill>
                  <a:schemeClr val="tx1"/>
                </a:solidFill>
                <a:latin typeface="+mn-lt"/>
                <a:ea typeface="+mn-ea"/>
                <a:cs typeface="+mn-cs"/>
              </a:rPr>
              <a:t>If a number is the comparison media, then it is typically easier to quantify than a more subjective characteristic such as quality. </a:t>
            </a:r>
          </a:p>
          <a:p>
            <a:r>
              <a:rPr lang="en-US" sz="1200" kern="1200" baseline="0" smtClean="0">
                <a:solidFill>
                  <a:schemeClr val="tx1"/>
                </a:solidFill>
                <a:latin typeface="+mn-lt"/>
                <a:ea typeface="+mn-ea"/>
                <a:cs typeface="+mn-cs"/>
              </a:rPr>
              <a:t> Adjustments are often made for the following on-site items for a commercial or industrial property</a:t>
            </a:r>
            <a:r>
              <a:rPr lang="en-US" sz="1200" i="1" kern="1200" baseline="0" smtClean="0">
                <a:solidFill>
                  <a:schemeClr val="tx1"/>
                </a:solidFill>
                <a:latin typeface="+mn-lt"/>
                <a:ea typeface="+mn-ea"/>
                <a:cs typeface="+mn-cs"/>
              </a:rPr>
              <a:t>: Wall heightSupport grid frequency DocksFloor height - Amount of office spaceExtent of electrical service - Roof typeAgeConditionAmount of on-site parking Wall cover or typeTrade fixtures</a:t>
            </a:r>
          </a:p>
          <a:p>
            <a:endParaRPr lang="en-US" sz="1200" i="1" kern="1200" baseline="0" smtClean="0">
              <a:solidFill>
                <a:schemeClr val="tx1"/>
              </a:solidFill>
              <a:latin typeface="+mn-lt"/>
              <a:ea typeface="+mn-ea"/>
              <a:cs typeface="+mn-cs"/>
            </a:endParaRPr>
          </a:p>
          <a:p>
            <a:r>
              <a:rPr lang="en-US" sz="1200" b="1" kern="1200" baseline="0" smtClean="0">
                <a:solidFill>
                  <a:schemeClr val="tx1"/>
                </a:solidFill>
                <a:latin typeface="+mn-lt"/>
                <a:ea typeface="+mn-ea"/>
                <a:cs typeface="+mn-cs"/>
              </a:rPr>
              <a:t>Exhibit 9-4 [ Adjustment for Actual Age (only) ] </a:t>
            </a:r>
          </a:p>
          <a:p>
            <a:r>
              <a:rPr lang="en-US" sz="1200" kern="1200" baseline="0" smtClean="0">
                <a:solidFill>
                  <a:schemeClr val="tx1"/>
                </a:solidFill>
                <a:latin typeface="+mn-lt"/>
                <a:ea typeface="+mn-ea"/>
                <a:cs typeface="+mn-cs"/>
              </a:rPr>
              <a:t>Depreciation long-lived incurable components (subject) </a:t>
            </a:r>
          </a:p>
          <a:p>
            <a:r>
              <a:rPr lang="en-US" sz="1200" kern="1200" baseline="0" smtClean="0">
                <a:solidFill>
                  <a:schemeClr val="tx1"/>
                </a:solidFill>
                <a:latin typeface="+mn-lt"/>
                <a:ea typeface="+mn-ea"/>
                <a:cs typeface="+mn-cs"/>
              </a:rPr>
              <a:t>[±] Depreciation long-lived incurable components (comparable) </a:t>
            </a:r>
          </a:p>
          <a:p>
            <a:r>
              <a:rPr lang="en-US" sz="1200" kern="1200" baseline="0" smtClean="0">
                <a:solidFill>
                  <a:schemeClr val="tx1"/>
                </a:solidFill>
                <a:latin typeface="+mn-lt"/>
                <a:ea typeface="+mn-ea"/>
                <a:cs typeface="+mn-cs"/>
              </a:rPr>
              <a:t>[=] Net adjustment for actual age </a:t>
            </a:r>
          </a:p>
          <a:p>
            <a:r>
              <a:rPr lang="en-US" sz="1200" b="1" kern="1200" baseline="0" smtClean="0">
                <a:solidFill>
                  <a:schemeClr val="tx1"/>
                </a:solidFill>
                <a:latin typeface="+mn-lt"/>
                <a:ea typeface="+mn-ea"/>
                <a:cs typeface="+mn-cs"/>
              </a:rPr>
              <a:t>Exhibit 9-5 [ Adjustment for Effective Age (only) ] </a:t>
            </a:r>
          </a:p>
          <a:p>
            <a:r>
              <a:rPr lang="en-US" sz="1200" kern="1200" baseline="0" smtClean="0">
                <a:solidFill>
                  <a:schemeClr val="tx1"/>
                </a:solidFill>
                <a:latin typeface="+mn-lt"/>
                <a:ea typeface="+mn-ea"/>
                <a:cs typeface="+mn-cs"/>
              </a:rPr>
              <a:t>Depreciation short-lived curable components (subject) </a:t>
            </a:r>
          </a:p>
          <a:p>
            <a:r>
              <a:rPr lang="en-US" sz="1200" kern="1200" baseline="0" smtClean="0">
                <a:solidFill>
                  <a:schemeClr val="tx1"/>
                </a:solidFill>
                <a:latin typeface="+mn-lt"/>
                <a:ea typeface="+mn-ea"/>
                <a:cs typeface="+mn-cs"/>
              </a:rPr>
              <a:t>[±] Depreciation short-lived curable components (comparable) </a:t>
            </a:r>
          </a:p>
          <a:p>
            <a:r>
              <a:rPr lang="en-US" sz="1200" kern="1200" baseline="0" smtClean="0">
                <a:solidFill>
                  <a:schemeClr val="tx1"/>
                </a:solidFill>
                <a:latin typeface="+mn-lt"/>
                <a:ea typeface="+mn-ea"/>
                <a:cs typeface="+mn-cs"/>
              </a:rPr>
              <a:t>[=] Net adjustment for effective age </a:t>
            </a:r>
          </a:p>
          <a:p>
            <a:r>
              <a:rPr lang="en-US" sz="1200" b="1" i="1" kern="1200" baseline="0" smtClean="0">
                <a:solidFill>
                  <a:schemeClr val="tx1"/>
                </a:solidFill>
                <a:latin typeface="+mn-lt"/>
                <a:ea typeface="+mn-ea"/>
                <a:cs typeface="+mn-cs"/>
              </a:rPr>
              <a:t>The percentage adjustment per year for long–lived items should be almost identical for each comparable regardless of their effective age and condition. </a:t>
            </a:r>
          </a:p>
          <a:p>
            <a:r>
              <a:rPr lang="en-US" sz="1200" b="1" i="1" kern="1200" baseline="0" smtClean="0">
                <a:solidFill>
                  <a:schemeClr val="tx1"/>
                </a:solidFill>
                <a:latin typeface="+mn-lt"/>
                <a:ea typeface="+mn-ea"/>
                <a:cs typeface="+mn-cs"/>
              </a:rPr>
              <a:t>The reviewer should be aware that the value contribution for the 10 years of age between a 40-year and a 50-year old structure may be different from the value contribution between a 10-year and a 20-year old structure. </a:t>
            </a:r>
            <a:r>
              <a:rPr lang="en-US" sz="1200" i="1" kern="1200" baseline="0" smtClean="0">
                <a:solidFill>
                  <a:schemeClr val="tx1"/>
                </a:solidFill>
                <a:latin typeface="+mn-lt"/>
                <a:ea typeface="+mn-ea"/>
                <a:cs typeface="+mn-cs"/>
              </a:rPr>
              <a:t>	</a:t>
            </a:r>
          </a:p>
          <a:p>
            <a:endParaRPr lang="en-US"/>
          </a:p>
        </p:txBody>
      </p:sp>
      <p:sp>
        <p:nvSpPr>
          <p:cNvPr id="4" name="Slide Number Placeholder 3"/>
          <p:cNvSpPr>
            <a:spLocks noGrp="1"/>
          </p:cNvSpPr>
          <p:nvPr>
            <p:ph type="sldNum" sz="quarter" idx="10"/>
          </p:nvPr>
        </p:nvSpPr>
        <p:spPr/>
        <p:txBody>
          <a:bodyPr/>
          <a:lstStyle/>
          <a:p>
            <a:fld id="{6336304E-FDE3-4B4F-A3B7-EBE87F3FA5E2}" type="slidenum">
              <a:rPr lang="en-US" noProof="0" smtClean="0"/>
              <a:pPr/>
              <a:t>6</a:t>
            </a:fld>
            <a:endParaRPr lang="en-US" noProof="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smtClean="0">
                <a:solidFill>
                  <a:schemeClr val="tx1"/>
                </a:solidFill>
                <a:latin typeface="+mn-lt"/>
                <a:ea typeface="+mn-ea"/>
                <a:cs typeface="+mn-cs"/>
              </a:rPr>
              <a:t>The most common methods used to obtain adjustments are: </a:t>
            </a:r>
          </a:p>
          <a:p>
            <a:r>
              <a:rPr lang="en-US" sz="1200" kern="1200" baseline="0" smtClean="0">
                <a:solidFill>
                  <a:schemeClr val="tx1"/>
                </a:solidFill>
                <a:latin typeface="+mn-lt"/>
                <a:ea typeface="+mn-ea"/>
                <a:cs typeface="+mn-cs"/>
              </a:rPr>
              <a:t>Paired Sales AnalysisMarket Extraction</a:t>
            </a:r>
          </a:p>
          <a:p>
            <a:r>
              <a:rPr lang="en-US" sz="1200" kern="1200" baseline="0" smtClean="0">
                <a:solidFill>
                  <a:schemeClr val="tx1"/>
                </a:solidFill>
                <a:latin typeface="+mn-lt"/>
                <a:ea typeface="+mn-ea"/>
                <a:cs typeface="+mn-cs"/>
              </a:rPr>
              <a:t>Regression (Multiple)Measurement of Income Loss</a:t>
            </a:r>
            <a:endParaRPr lang="en-US"/>
          </a:p>
        </p:txBody>
      </p:sp>
      <p:sp>
        <p:nvSpPr>
          <p:cNvPr id="4" name="Slide Number Placeholder 3"/>
          <p:cNvSpPr>
            <a:spLocks noGrp="1"/>
          </p:cNvSpPr>
          <p:nvPr>
            <p:ph type="sldNum" sz="quarter" idx="10"/>
          </p:nvPr>
        </p:nvSpPr>
        <p:spPr/>
        <p:txBody>
          <a:bodyPr/>
          <a:lstStyle/>
          <a:p>
            <a:fld id="{6336304E-FDE3-4B4F-A3B7-EBE87F3FA5E2}" type="slidenum">
              <a:rPr lang="en-US" noProof="0" smtClean="0"/>
              <a:pPr/>
              <a:t>7</a:t>
            </a:fld>
            <a:endParaRPr lang="en-US" noProof="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sz="1000"/>
          </a:p>
        </p:txBody>
      </p:sp>
      <p:sp>
        <p:nvSpPr>
          <p:cNvPr id="4" name="Slide Number Placeholder 3"/>
          <p:cNvSpPr>
            <a:spLocks noGrp="1"/>
          </p:cNvSpPr>
          <p:nvPr>
            <p:ph type="sldNum" sz="quarter" idx="10"/>
          </p:nvPr>
        </p:nvSpPr>
        <p:spPr/>
        <p:txBody>
          <a:bodyPr/>
          <a:lstStyle/>
          <a:p>
            <a:fld id="{6336304E-FDE3-4B4F-A3B7-EBE87F3FA5E2}" type="slidenum">
              <a:rPr lang="en-US" noProof="0" smtClean="0"/>
              <a:pPr/>
              <a:t>9</a:t>
            </a:fld>
            <a:endParaRPr lang="en-US" noProof="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Phương</a:t>
            </a:r>
            <a:r>
              <a:rPr lang="en-US" baseline="0" smtClean="0"/>
              <a:t> pháp này không phù hợp và khó chính xác khi áp dụng với các công trình xây dựng ít được bảo dưỡng, ở vị trí không tốt hoặc là có hao mòn chức năng = Property improvements that are not well maintained, poorly located or are functionally obsolete can cause the Cost Approach to become less applicable and reliable.</a:t>
            </a:r>
            <a:endParaRPr lang="en-US"/>
          </a:p>
        </p:txBody>
      </p:sp>
      <p:sp>
        <p:nvSpPr>
          <p:cNvPr id="4" name="Slide Number Placeholder 3"/>
          <p:cNvSpPr>
            <a:spLocks noGrp="1"/>
          </p:cNvSpPr>
          <p:nvPr>
            <p:ph type="sldNum" sz="quarter" idx="10"/>
          </p:nvPr>
        </p:nvSpPr>
        <p:spPr/>
        <p:txBody>
          <a:bodyPr/>
          <a:lstStyle/>
          <a:p>
            <a:fld id="{6336304E-FDE3-4B4F-A3B7-EBE87F3FA5E2}" type="slidenum">
              <a:rPr lang="en-US" noProof="0" smtClean="0"/>
              <a:pPr/>
              <a:t>12</a:t>
            </a:fld>
            <a:endParaRPr lang="en-US" noProof="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336304E-FDE3-4B4F-A3B7-EBE87F3FA5E2}" type="slidenum">
              <a:rPr lang="en-US" noProof="0" smtClean="0"/>
              <a:pPr/>
              <a:t>16</a:t>
            </a:fld>
            <a:endParaRPr lang="en-US" noProof="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336304E-FDE3-4B4F-A3B7-EBE87F3FA5E2}" type="slidenum">
              <a:rPr lang="en-US" noProof="0" smtClean="0"/>
              <a:pPr/>
              <a:t>17</a:t>
            </a:fld>
            <a:endParaRPr lang="en-US" noProof="0"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1241425"/>
            <a:ext cx="4467225" cy="3349625"/>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336304E-FDE3-4B4F-A3B7-EBE87F3FA5E2}" type="slidenum">
              <a:rPr lang="en-US" noProof="0" smtClean="0"/>
              <a:pPr/>
              <a:t>18</a:t>
            </a:fld>
            <a:endParaRPr lang="en-US" noProof="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6.svg"/><Relationship Id="rId5" Type="http://schemas.openxmlformats.org/officeDocument/2006/relationships/image" Target="../media/image2.png"/><Relationship Id="rId4" Type="http://schemas.openxmlformats.org/officeDocument/2006/relationships/image" Target="../media/image4.svg"/></Relationships>
</file>

<file path=ppt/slideLayouts/_rels/slideLayout17.xml.rels><?xml version="1.0" encoding="UTF-8" standalone="yes"?>
<Relationships xmlns="http://schemas.openxmlformats.org/package/2006/relationships"><Relationship Id="rId7" Type="http://schemas.openxmlformats.org/officeDocument/2006/relationships/image" Target="../media/image10.sv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4.png"/><Relationship Id="rId5" Type="http://schemas.openxmlformats.org/officeDocument/2006/relationships/image" Target="../media/image8.svg"/></Relationships>
</file>

<file path=ppt/slideLayouts/_rels/slideLayout18.xml.rels><?xml version="1.0" encoding="UTF-8" standalone="yes"?>
<Relationships xmlns="http://schemas.openxmlformats.org/package/2006/relationships"><Relationship Id="rId7" Type="http://schemas.openxmlformats.org/officeDocument/2006/relationships/image" Target="../media/image10.sv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4.png"/><Relationship Id="rId5" Type="http://schemas.openxmlformats.org/officeDocument/2006/relationships/image" Target="../media/image8.sv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_0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56FD49-C258-4333-9422-358C976A341C}"/>
              </a:ext>
            </a:extLst>
          </p:cNvPr>
          <p:cNvSpPr>
            <a:spLocks noGrp="1"/>
          </p:cNvSpPr>
          <p:nvPr>
            <p:ph type="ctrTitle" hasCustomPrompt="1"/>
          </p:nvPr>
        </p:nvSpPr>
        <p:spPr>
          <a:xfrm>
            <a:off x="4757738" y="2173288"/>
            <a:ext cx="3857625" cy="2090808"/>
          </a:xfrm>
        </p:spPr>
        <p:txBody>
          <a:bodyPr anchor="b">
            <a:noAutofit/>
          </a:bodyPr>
          <a:lstStyle>
            <a:lvl1pPr algn="l">
              <a:defRPr sz="5400" b="1" cap="all" baseline="0">
                <a:solidFill>
                  <a:schemeClr val="accent4"/>
                </a:solidFill>
                <a:latin typeface="+mj-lt"/>
              </a:defRPr>
            </a:lvl1pPr>
          </a:lstStyle>
          <a:p>
            <a:r>
              <a:rPr lang="en-US" noProof="0" dirty="0"/>
              <a:t>Title comes here</a:t>
            </a:r>
          </a:p>
        </p:txBody>
      </p:sp>
      <p:sp>
        <p:nvSpPr>
          <p:cNvPr id="3" name="Subtitle 2">
            <a:extLst>
              <a:ext uri="{FF2B5EF4-FFF2-40B4-BE49-F238E27FC236}">
                <a16:creationId xmlns:a16="http://schemas.microsoft.com/office/drawing/2014/main" xmlns="" id="{59758E15-A93D-4FB9-843D-1490E27A151B}"/>
              </a:ext>
            </a:extLst>
          </p:cNvPr>
          <p:cNvSpPr>
            <a:spLocks noGrp="1"/>
          </p:cNvSpPr>
          <p:nvPr>
            <p:ph type="subTitle" idx="1"/>
          </p:nvPr>
        </p:nvSpPr>
        <p:spPr>
          <a:xfrm>
            <a:off x="4757738" y="4279972"/>
            <a:ext cx="3857625" cy="503167"/>
          </a:xfrm>
        </p:spPr>
        <p:txBody>
          <a:bodyPr>
            <a:noAutofit/>
          </a:bodyPr>
          <a:lstStyle>
            <a:lvl1pPr marL="0" indent="0" algn="l">
              <a:buNone/>
              <a:defRPr sz="1800" b="0" cap="all"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smtClean="0"/>
              <a:t>Click to edit Master subtitle style</a:t>
            </a:r>
            <a:endParaRPr lang="en-US" noProof="0" dirty="0"/>
          </a:p>
        </p:txBody>
      </p:sp>
      <p:sp>
        <p:nvSpPr>
          <p:cNvPr id="13" name="Picture Placeholder 12">
            <a:extLst>
              <a:ext uri="{FF2B5EF4-FFF2-40B4-BE49-F238E27FC236}">
                <a16:creationId xmlns:a16="http://schemas.microsoft.com/office/drawing/2014/main" xmlns="" id="{BCCC559D-0EC3-432C-B397-6897B366DF36}"/>
              </a:ext>
            </a:extLst>
          </p:cNvPr>
          <p:cNvSpPr>
            <a:spLocks noGrp="1"/>
          </p:cNvSpPr>
          <p:nvPr>
            <p:ph type="pic" sz="quarter" idx="10"/>
          </p:nvPr>
        </p:nvSpPr>
        <p:spPr>
          <a:xfrm>
            <a:off x="533109" y="728546"/>
            <a:ext cx="3979246" cy="5305661"/>
          </a:xfrm>
          <a:prstGeom prst="ellipse">
            <a:avLst/>
          </a:prstGeom>
          <a:solidFill>
            <a:schemeClr val="bg2"/>
          </a:solidFill>
        </p:spPr>
        <p:txBody>
          <a:bodyPr anchor="ctr"/>
          <a:lstStyle>
            <a:lvl1pPr marL="0" indent="0" algn="ctr">
              <a:buNone/>
              <a:defRPr/>
            </a:lvl1pPr>
          </a:lstStyle>
          <a:p>
            <a:r>
              <a:rPr lang="en-US" noProof="0" smtClean="0"/>
              <a:t>Click icon to add picture</a:t>
            </a:r>
            <a:endParaRPr lang="en-US" noProof="0" dirty="0"/>
          </a:p>
        </p:txBody>
      </p:sp>
      <p:grpSp>
        <p:nvGrpSpPr>
          <p:cNvPr id="14" name="Group 13">
            <a:extLst>
              <a:ext uri="{FF2B5EF4-FFF2-40B4-BE49-F238E27FC236}">
                <a16:creationId xmlns:a16="http://schemas.microsoft.com/office/drawing/2014/main" xmlns="" id="{0DC2055F-AE3F-46BE-B57E-A0F1A86D1C36}"/>
              </a:ext>
            </a:extLst>
          </p:cNvPr>
          <p:cNvGrpSpPr/>
          <p:nvPr userDrawn="1"/>
        </p:nvGrpSpPr>
        <p:grpSpPr>
          <a:xfrm>
            <a:off x="-1296229" y="-2049517"/>
            <a:ext cx="6687922" cy="10769768"/>
            <a:chOff x="11114088" y="2241550"/>
            <a:chExt cx="1905000" cy="2354263"/>
          </a:xfrm>
          <a:solidFill>
            <a:schemeClr val="bg2">
              <a:alpha val="91000"/>
            </a:schemeClr>
          </a:solidFill>
        </p:grpSpPr>
        <p:sp>
          <p:nvSpPr>
            <p:cNvPr id="15" name="Freeform 5">
              <a:extLst>
                <a:ext uri="{FF2B5EF4-FFF2-40B4-BE49-F238E27FC236}">
                  <a16:creationId xmlns:a16="http://schemas.microsoft.com/office/drawing/2014/main" xmlns="" id="{C98EF042-A3B8-406D-BC16-153A989F571A}"/>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6" name="Freeform 6">
              <a:extLst>
                <a:ext uri="{FF2B5EF4-FFF2-40B4-BE49-F238E27FC236}">
                  <a16:creationId xmlns:a16="http://schemas.microsoft.com/office/drawing/2014/main" xmlns="" id="{68E5FAC9-A660-4D7A-AC84-0A7C8CC3BB65}"/>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cxnSp>
        <p:nvCxnSpPr>
          <p:cNvPr id="5" name="Straight Connector 4">
            <a:extLst>
              <a:ext uri="{FF2B5EF4-FFF2-40B4-BE49-F238E27FC236}">
                <a16:creationId xmlns:a16="http://schemas.microsoft.com/office/drawing/2014/main" xmlns="" id="{819AFA09-F4B1-493D-BCAD-FF30C20CD1AA}"/>
              </a:ext>
            </a:extLst>
          </p:cNvPr>
          <p:cNvCxnSpPr/>
          <p:nvPr userDrawn="1"/>
        </p:nvCxnSpPr>
        <p:spPr>
          <a:xfrm>
            <a:off x="4852334" y="4233582"/>
            <a:ext cx="1899252" cy="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388496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03">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xmlns="" id="{12E4E194-63F1-4D43-AC02-75733DF045E9}"/>
              </a:ext>
            </a:extLst>
          </p:cNvPr>
          <p:cNvSpPr/>
          <p:nvPr userDrawn="1"/>
        </p:nvSpPr>
        <p:spPr>
          <a:xfrm>
            <a:off x="6231136" y="1630019"/>
            <a:ext cx="2912864" cy="437321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2" name="Oval 21">
            <a:extLst>
              <a:ext uri="{FF2B5EF4-FFF2-40B4-BE49-F238E27FC236}">
                <a16:creationId xmlns:a16="http://schemas.microsoft.com/office/drawing/2014/main" xmlns="" id="{E799E3E2-888B-2343-9A63-F84C03265CB5}"/>
              </a:ext>
            </a:extLst>
          </p:cNvPr>
          <p:cNvSpPr>
            <a:spLocks noChangeAspect="1"/>
          </p:cNvSpPr>
          <p:nvPr userDrawn="1"/>
        </p:nvSpPr>
        <p:spPr>
          <a:xfrm>
            <a:off x="7375276" y="1823757"/>
            <a:ext cx="624078" cy="832104"/>
          </a:xfrm>
          <a:prstGeom prst="ellipse">
            <a:avLst/>
          </a:prstGeom>
          <a:solidFill>
            <a:schemeClr val="accent4"/>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3" name="Picture Placeholder 11">
            <a:extLst>
              <a:ext uri="{FF2B5EF4-FFF2-40B4-BE49-F238E27FC236}">
                <a16:creationId xmlns:a16="http://schemas.microsoft.com/office/drawing/2014/main" xmlns="" id="{8FEDE8EF-5B7A-A741-9A56-D365CAE01B62}"/>
              </a:ext>
            </a:extLst>
          </p:cNvPr>
          <p:cNvSpPr>
            <a:spLocks noGrp="1"/>
          </p:cNvSpPr>
          <p:nvPr>
            <p:ph type="pic" sz="quarter" idx="19" hasCustomPrompt="1"/>
          </p:nvPr>
        </p:nvSpPr>
        <p:spPr>
          <a:xfrm>
            <a:off x="7498739" y="1988374"/>
            <a:ext cx="377155" cy="502873"/>
          </a:xfrm>
          <a:prstGeom prst="rect">
            <a:avLst/>
          </a:prstGeom>
          <a:noFill/>
        </p:spPr>
        <p:txBody>
          <a:bodyPr lIns="0" rIns="0" anchor="ctr">
            <a:noAutofit/>
          </a:bodyPr>
          <a:lstStyle>
            <a:lvl1pPr marL="0" indent="0" algn="ctr">
              <a:buNone/>
              <a:defRPr sz="1100">
                <a:solidFill>
                  <a:schemeClr val="bg1"/>
                </a:solidFill>
              </a:defRPr>
            </a:lvl1pPr>
          </a:lstStyle>
          <a:p>
            <a:r>
              <a:rPr lang="en-US" noProof="0" dirty="0"/>
              <a:t>icon</a:t>
            </a:r>
          </a:p>
        </p:txBody>
      </p:sp>
      <p:sp>
        <p:nvSpPr>
          <p:cNvPr id="9" name="Rectangle 8">
            <a:extLst>
              <a:ext uri="{FF2B5EF4-FFF2-40B4-BE49-F238E27FC236}">
                <a16:creationId xmlns:a16="http://schemas.microsoft.com/office/drawing/2014/main" xmlns="" id="{3755C1FB-E61C-4BBC-8179-D34908DEA1B6}"/>
              </a:ext>
            </a:extLst>
          </p:cNvPr>
          <p:cNvSpPr/>
          <p:nvPr userDrawn="1"/>
        </p:nvSpPr>
        <p:spPr>
          <a:xfrm>
            <a:off x="1" y="1630019"/>
            <a:ext cx="2912864" cy="437321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Oval 3">
            <a:extLst>
              <a:ext uri="{FF2B5EF4-FFF2-40B4-BE49-F238E27FC236}">
                <a16:creationId xmlns:a16="http://schemas.microsoft.com/office/drawing/2014/main" xmlns="" id="{8C1E0992-271E-4948-9461-C7AA54AF8FEA}"/>
              </a:ext>
            </a:extLst>
          </p:cNvPr>
          <p:cNvSpPr>
            <a:spLocks noChangeAspect="1"/>
          </p:cNvSpPr>
          <p:nvPr userDrawn="1"/>
        </p:nvSpPr>
        <p:spPr>
          <a:xfrm>
            <a:off x="1144508" y="1823757"/>
            <a:ext cx="624078" cy="832104"/>
          </a:xfrm>
          <a:prstGeom prst="ellips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xmlns="" id="{32970CD0-696D-4313-96BA-4AA72C813BD0}"/>
              </a:ext>
            </a:extLst>
          </p:cNvPr>
          <p:cNvSpPr>
            <a:spLocks noGrp="1"/>
          </p:cNvSpPr>
          <p:nvPr>
            <p:ph type="title"/>
          </p:nvPr>
        </p:nvSpPr>
        <p:spPr>
          <a:xfrm>
            <a:off x="386954" y="246621"/>
            <a:ext cx="8362950" cy="920336"/>
          </a:xfrm>
        </p:spPr>
        <p:txBody>
          <a:bodyPr lIns="0" tIns="0" rIns="0" bIns="0" anchor="b">
            <a:noAutofit/>
          </a:bodyPr>
          <a:lstStyle>
            <a:lvl1pPr>
              <a:defRPr sz="3200" b="1" cap="all" baseline="0"/>
            </a:lvl1pPr>
          </a:lstStyle>
          <a:p>
            <a:r>
              <a:rPr lang="en-US" noProof="0" smtClean="0"/>
              <a:t>Click to edit Master title style</a:t>
            </a:r>
            <a:endParaRPr lang="en-US" noProof="0"/>
          </a:p>
        </p:txBody>
      </p:sp>
      <p:sp>
        <p:nvSpPr>
          <p:cNvPr id="3" name="Content Placeholder 2">
            <a:extLst>
              <a:ext uri="{FF2B5EF4-FFF2-40B4-BE49-F238E27FC236}">
                <a16:creationId xmlns:a16="http://schemas.microsoft.com/office/drawing/2014/main" xmlns="" id="{0FEE9886-36F0-4E06-A3A6-D8F00B0665A1}"/>
              </a:ext>
            </a:extLst>
          </p:cNvPr>
          <p:cNvSpPr>
            <a:spLocks noGrp="1"/>
          </p:cNvSpPr>
          <p:nvPr>
            <p:ph idx="1"/>
          </p:nvPr>
        </p:nvSpPr>
        <p:spPr>
          <a:xfrm>
            <a:off x="164344" y="3207025"/>
            <a:ext cx="2584175" cy="2504663"/>
          </a:xfrm>
        </p:spPr>
        <p:txBody>
          <a:bodyPr lIns="0" tIns="0" rIns="0" bIns="0">
            <a:normAutofit/>
          </a:bodyPr>
          <a:lstStyle>
            <a:lvl1pPr marL="0" indent="0" algn="ctr">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smtClean="0"/>
              <a:t>Click to edit Master text styles</a:t>
            </a:r>
          </a:p>
        </p:txBody>
      </p:sp>
      <p:sp>
        <p:nvSpPr>
          <p:cNvPr id="7" name="Rectangle 6">
            <a:extLst>
              <a:ext uri="{FF2B5EF4-FFF2-40B4-BE49-F238E27FC236}">
                <a16:creationId xmlns:a16="http://schemas.microsoft.com/office/drawing/2014/main" xmlns="" id="{76627016-BFC4-46D4-89DB-F72E3C3461EC}"/>
              </a:ext>
            </a:extLst>
          </p:cNvPr>
          <p:cNvSpPr/>
          <p:nvPr userDrawn="1"/>
        </p:nvSpPr>
        <p:spPr>
          <a:xfrm rot="10800000">
            <a:off x="386953" y="-16721"/>
            <a:ext cx="943964" cy="1105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sp>
        <p:nvSpPr>
          <p:cNvPr id="15" name="Oval 14">
            <a:extLst>
              <a:ext uri="{FF2B5EF4-FFF2-40B4-BE49-F238E27FC236}">
                <a16:creationId xmlns:a16="http://schemas.microsoft.com/office/drawing/2014/main" xmlns="" id="{EF515B4A-CB20-4847-8E00-0DD66F1FEBB4}"/>
              </a:ext>
            </a:extLst>
          </p:cNvPr>
          <p:cNvSpPr/>
          <p:nvPr userDrawn="1"/>
        </p:nvSpPr>
        <p:spPr>
          <a:xfrm>
            <a:off x="8528752" y="6409398"/>
            <a:ext cx="210038" cy="2800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Slide Number Placeholder 5">
            <a:extLst>
              <a:ext uri="{FF2B5EF4-FFF2-40B4-BE49-F238E27FC236}">
                <a16:creationId xmlns:a16="http://schemas.microsoft.com/office/drawing/2014/main" xmlns="" id="{996B64B9-1DF0-4EE9-BAB5-72AFA94B9AFD}"/>
              </a:ext>
            </a:extLst>
          </p:cNvPr>
          <p:cNvSpPr>
            <a:spLocks noGrp="1"/>
          </p:cNvSpPr>
          <p:nvPr>
            <p:ph type="sldNum" sz="quarter" idx="12"/>
          </p:nvPr>
        </p:nvSpPr>
        <p:spPr>
          <a:xfrm>
            <a:off x="8522772" y="6455740"/>
            <a:ext cx="220845"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sp>
        <p:nvSpPr>
          <p:cNvPr id="6" name="Picture Placeholder 5">
            <a:extLst>
              <a:ext uri="{FF2B5EF4-FFF2-40B4-BE49-F238E27FC236}">
                <a16:creationId xmlns:a16="http://schemas.microsoft.com/office/drawing/2014/main" xmlns="" id="{35B71D50-AA4B-4E0C-8F6A-0F64F2C8A8C7}"/>
              </a:ext>
            </a:extLst>
          </p:cNvPr>
          <p:cNvSpPr>
            <a:spLocks noGrp="1"/>
          </p:cNvSpPr>
          <p:nvPr>
            <p:ph type="pic" sz="quarter" idx="13"/>
          </p:nvPr>
        </p:nvSpPr>
        <p:spPr>
          <a:xfrm>
            <a:off x="2912864" y="1630019"/>
            <a:ext cx="3318272" cy="4373217"/>
          </a:xfrm>
          <a:solidFill>
            <a:schemeClr val="bg2">
              <a:lumMod val="90000"/>
            </a:schemeClr>
          </a:solidFill>
        </p:spPr>
        <p:txBody>
          <a:bodyPr anchor="ctr"/>
          <a:lstStyle>
            <a:lvl1pPr marL="0" indent="0" algn="ctr">
              <a:buNone/>
              <a:defRPr/>
            </a:lvl1pPr>
          </a:lstStyle>
          <a:p>
            <a:r>
              <a:rPr lang="en-US" noProof="0" smtClean="0"/>
              <a:t>Click icon to add picture</a:t>
            </a:r>
            <a:endParaRPr lang="en-US" noProof="0" dirty="0"/>
          </a:p>
        </p:txBody>
      </p:sp>
      <p:sp>
        <p:nvSpPr>
          <p:cNvPr id="17" name="Content Placeholder 2">
            <a:extLst>
              <a:ext uri="{FF2B5EF4-FFF2-40B4-BE49-F238E27FC236}">
                <a16:creationId xmlns:a16="http://schemas.microsoft.com/office/drawing/2014/main" xmlns="" id="{147C9C38-5B17-467D-B581-EF28ECB11E80}"/>
              </a:ext>
            </a:extLst>
          </p:cNvPr>
          <p:cNvSpPr>
            <a:spLocks noGrp="1"/>
          </p:cNvSpPr>
          <p:nvPr>
            <p:ph idx="14"/>
          </p:nvPr>
        </p:nvSpPr>
        <p:spPr>
          <a:xfrm>
            <a:off x="6395618" y="3207025"/>
            <a:ext cx="2583900" cy="2504663"/>
          </a:xfrm>
        </p:spPr>
        <p:txBody>
          <a:bodyPr lIns="0" tIns="0" rIns="0" bIns="0">
            <a:normAutofit/>
          </a:bodyPr>
          <a:lstStyle>
            <a:lvl1pPr marL="0" indent="0" algn="ctr">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smtClean="0"/>
              <a:t>Click to edit Master text styles</a:t>
            </a:r>
          </a:p>
        </p:txBody>
      </p:sp>
      <p:sp>
        <p:nvSpPr>
          <p:cNvPr id="20" name="Content Placeholder 2">
            <a:extLst>
              <a:ext uri="{FF2B5EF4-FFF2-40B4-BE49-F238E27FC236}">
                <a16:creationId xmlns:a16="http://schemas.microsoft.com/office/drawing/2014/main" xmlns="" id="{FEB88DD7-AEB5-4718-AF2D-28B5B91ED715}"/>
              </a:ext>
            </a:extLst>
          </p:cNvPr>
          <p:cNvSpPr>
            <a:spLocks noGrp="1"/>
          </p:cNvSpPr>
          <p:nvPr>
            <p:ph idx="15"/>
          </p:nvPr>
        </p:nvSpPr>
        <p:spPr>
          <a:xfrm>
            <a:off x="164344" y="2711637"/>
            <a:ext cx="2584175" cy="495389"/>
          </a:xfrm>
        </p:spPr>
        <p:txBody>
          <a:bodyPr lIns="0" tIns="0" rIns="0" bIns="0" anchor="ctr">
            <a:noAutofit/>
          </a:bodyPr>
          <a:lstStyle>
            <a:lvl1pPr marL="0" indent="0" algn="ctr">
              <a:buNone/>
              <a:defRPr sz="1800" b="1" cap="all" baseline="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smtClean="0"/>
              <a:t>Click to edit Master text styles</a:t>
            </a:r>
          </a:p>
        </p:txBody>
      </p:sp>
      <p:sp>
        <p:nvSpPr>
          <p:cNvPr id="21" name="Content Placeholder 2">
            <a:extLst>
              <a:ext uri="{FF2B5EF4-FFF2-40B4-BE49-F238E27FC236}">
                <a16:creationId xmlns:a16="http://schemas.microsoft.com/office/drawing/2014/main" xmlns="" id="{F694448B-800C-40EF-8F61-18C018E8374C}"/>
              </a:ext>
            </a:extLst>
          </p:cNvPr>
          <p:cNvSpPr>
            <a:spLocks noGrp="1"/>
          </p:cNvSpPr>
          <p:nvPr>
            <p:ph idx="16"/>
          </p:nvPr>
        </p:nvSpPr>
        <p:spPr>
          <a:xfrm>
            <a:off x="6395343" y="2711637"/>
            <a:ext cx="2584175" cy="495389"/>
          </a:xfrm>
        </p:spPr>
        <p:txBody>
          <a:bodyPr lIns="0" tIns="0" rIns="0" bIns="0" anchor="ctr">
            <a:noAutofit/>
          </a:bodyPr>
          <a:lstStyle>
            <a:lvl1pPr marL="0" indent="0" algn="ctr">
              <a:buNone/>
              <a:defRPr sz="1800" b="1" cap="all" baseline="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smtClean="0"/>
              <a:t>Click to edit Master text styles</a:t>
            </a:r>
          </a:p>
        </p:txBody>
      </p:sp>
      <p:sp>
        <p:nvSpPr>
          <p:cNvPr id="12" name="Picture Placeholder 11">
            <a:extLst>
              <a:ext uri="{FF2B5EF4-FFF2-40B4-BE49-F238E27FC236}">
                <a16:creationId xmlns:a16="http://schemas.microsoft.com/office/drawing/2014/main" xmlns="" id="{483B974E-5202-4EAD-9D55-4129C84BAE87}"/>
              </a:ext>
            </a:extLst>
          </p:cNvPr>
          <p:cNvSpPr>
            <a:spLocks noGrp="1"/>
          </p:cNvSpPr>
          <p:nvPr>
            <p:ph type="pic" sz="quarter" idx="17" hasCustomPrompt="1"/>
          </p:nvPr>
        </p:nvSpPr>
        <p:spPr>
          <a:xfrm>
            <a:off x="1267970" y="1988374"/>
            <a:ext cx="377155" cy="502873"/>
          </a:xfrm>
          <a:prstGeom prst="rect">
            <a:avLst/>
          </a:prstGeom>
          <a:noFill/>
        </p:spPr>
        <p:txBody>
          <a:bodyPr lIns="0" rIns="0" anchor="ctr">
            <a:noAutofit/>
          </a:bodyPr>
          <a:lstStyle>
            <a:lvl1pPr marL="0" indent="0" algn="ctr">
              <a:buNone/>
              <a:defRPr sz="1100">
                <a:solidFill>
                  <a:schemeClr val="bg1"/>
                </a:solidFill>
              </a:defRPr>
            </a:lvl1pPr>
          </a:lstStyle>
          <a:p>
            <a:r>
              <a:rPr lang="en-US" noProof="0" dirty="0"/>
              <a:t>icon</a:t>
            </a:r>
          </a:p>
        </p:txBody>
      </p:sp>
    </p:spTree>
    <p:extLst>
      <p:ext uri="{BB962C8B-B14F-4D97-AF65-F5344CB8AC3E}">
        <p14:creationId xmlns:p14="http://schemas.microsoft.com/office/powerpoint/2010/main" xmlns="" val="1741033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mparison with Images">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xmlns="" id="{1B6EB0C6-606C-4AFB-8FF8-AB43606B95BD}"/>
              </a:ext>
            </a:extLst>
          </p:cNvPr>
          <p:cNvSpPr/>
          <p:nvPr userDrawn="1"/>
        </p:nvSpPr>
        <p:spPr>
          <a:xfrm>
            <a:off x="4949428" y="4707909"/>
            <a:ext cx="4194572" cy="10064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Rectangle 3">
            <a:extLst>
              <a:ext uri="{FF2B5EF4-FFF2-40B4-BE49-F238E27FC236}">
                <a16:creationId xmlns:a16="http://schemas.microsoft.com/office/drawing/2014/main" xmlns="" id="{25CE6D5A-A5C0-4B12-A26A-691D5743FA5C}"/>
              </a:ext>
            </a:extLst>
          </p:cNvPr>
          <p:cNvSpPr/>
          <p:nvPr userDrawn="1"/>
        </p:nvSpPr>
        <p:spPr>
          <a:xfrm>
            <a:off x="-61547" y="1648187"/>
            <a:ext cx="4281854" cy="10064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xmlns="" id="{32970CD0-696D-4313-96BA-4AA72C813BD0}"/>
              </a:ext>
            </a:extLst>
          </p:cNvPr>
          <p:cNvSpPr>
            <a:spLocks noGrp="1"/>
          </p:cNvSpPr>
          <p:nvPr>
            <p:ph type="title"/>
          </p:nvPr>
        </p:nvSpPr>
        <p:spPr>
          <a:xfrm>
            <a:off x="386954" y="246621"/>
            <a:ext cx="8362950" cy="920336"/>
          </a:xfrm>
        </p:spPr>
        <p:txBody>
          <a:bodyPr lIns="0" tIns="0" rIns="0" bIns="0" anchor="b">
            <a:noAutofit/>
          </a:bodyPr>
          <a:lstStyle>
            <a:lvl1pPr>
              <a:defRPr sz="3200" b="1" cap="all" baseline="0"/>
            </a:lvl1pPr>
          </a:lstStyle>
          <a:p>
            <a:r>
              <a:rPr lang="en-US" noProof="0" smtClean="0"/>
              <a:t>Click to edit Master title style</a:t>
            </a:r>
            <a:endParaRPr lang="en-US" noProof="0"/>
          </a:p>
        </p:txBody>
      </p:sp>
      <p:sp>
        <p:nvSpPr>
          <p:cNvPr id="3" name="Content Placeholder 2">
            <a:extLst>
              <a:ext uri="{FF2B5EF4-FFF2-40B4-BE49-F238E27FC236}">
                <a16:creationId xmlns:a16="http://schemas.microsoft.com/office/drawing/2014/main" xmlns="" id="{0FEE9886-36F0-4E06-A3A6-D8F00B0665A1}"/>
              </a:ext>
            </a:extLst>
          </p:cNvPr>
          <p:cNvSpPr>
            <a:spLocks noGrp="1"/>
          </p:cNvSpPr>
          <p:nvPr>
            <p:ph idx="1"/>
          </p:nvPr>
        </p:nvSpPr>
        <p:spPr>
          <a:xfrm>
            <a:off x="510700" y="2863158"/>
            <a:ext cx="3055502" cy="2846648"/>
          </a:xfrm>
        </p:spPr>
        <p:txBody>
          <a:bodyPr lIns="0" tIns="0" rIns="0" bIns="0">
            <a:noAutofit/>
          </a:bodyPr>
          <a:lstStyle>
            <a:lvl1pPr marL="0" indent="0" algn="r">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smtClean="0"/>
              <a:t>Click to edit Master text styles</a:t>
            </a:r>
          </a:p>
        </p:txBody>
      </p:sp>
      <p:sp>
        <p:nvSpPr>
          <p:cNvPr id="7" name="Rectangle 6">
            <a:extLst>
              <a:ext uri="{FF2B5EF4-FFF2-40B4-BE49-F238E27FC236}">
                <a16:creationId xmlns:a16="http://schemas.microsoft.com/office/drawing/2014/main" xmlns="" id="{76627016-BFC4-46D4-89DB-F72E3C3461EC}"/>
              </a:ext>
            </a:extLst>
          </p:cNvPr>
          <p:cNvSpPr/>
          <p:nvPr userDrawn="1"/>
        </p:nvSpPr>
        <p:spPr>
          <a:xfrm rot="10800000">
            <a:off x="386953" y="-16721"/>
            <a:ext cx="943964" cy="1105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accent2"/>
              </a:solidFill>
            </a:endParaRPr>
          </a:p>
        </p:txBody>
      </p:sp>
      <p:sp>
        <p:nvSpPr>
          <p:cNvPr id="15" name="Oval 14">
            <a:extLst>
              <a:ext uri="{FF2B5EF4-FFF2-40B4-BE49-F238E27FC236}">
                <a16:creationId xmlns:a16="http://schemas.microsoft.com/office/drawing/2014/main" xmlns="" id="{EF515B4A-CB20-4847-8E00-0DD66F1FEBB4}"/>
              </a:ext>
            </a:extLst>
          </p:cNvPr>
          <p:cNvSpPr/>
          <p:nvPr userDrawn="1"/>
        </p:nvSpPr>
        <p:spPr>
          <a:xfrm>
            <a:off x="8528752" y="6409398"/>
            <a:ext cx="210038" cy="2800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Slide Number Placeholder 5">
            <a:extLst>
              <a:ext uri="{FF2B5EF4-FFF2-40B4-BE49-F238E27FC236}">
                <a16:creationId xmlns:a16="http://schemas.microsoft.com/office/drawing/2014/main" xmlns="" id="{996B64B9-1DF0-4EE9-BAB5-72AFA94B9AFD}"/>
              </a:ext>
            </a:extLst>
          </p:cNvPr>
          <p:cNvSpPr>
            <a:spLocks noGrp="1"/>
          </p:cNvSpPr>
          <p:nvPr>
            <p:ph type="sldNum" sz="quarter" idx="12"/>
          </p:nvPr>
        </p:nvSpPr>
        <p:spPr>
          <a:xfrm>
            <a:off x="8522772" y="6455740"/>
            <a:ext cx="220845"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sp>
        <p:nvSpPr>
          <p:cNvPr id="20" name="Content Placeholder 2">
            <a:extLst>
              <a:ext uri="{FF2B5EF4-FFF2-40B4-BE49-F238E27FC236}">
                <a16:creationId xmlns:a16="http://schemas.microsoft.com/office/drawing/2014/main" xmlns="" id="{FEB88DD7-AEB5-4718-AF2D-28B5B91ED715}"/>
              </a:ext>
            </a:extLst>
          </p:cNvPr>
          <p:cNvSpPr>
            <a:spLocks noGrp="1"/>
          </p:cNvSpPr>
          <p:nvPr>
            <p:ph idx="15" hasCustomPrompt="1"/>
          </p:nvPr>
        </p:nvSpPr>
        <p:spPr>
          <a:xfrm>
            <a:off x="982027" y="1903729"/>
            <a:ext cx="2584175" cy="495389"/>
          </a:xfrm>
        </p:spPr>
        <p:txBody>
          <a:bodyPr lIns="0" tIns="0" rIns="0" bIns="0" anchor="ctr">
            <a:noAutofit/>
          </a:bodyPr>
          <a:lstStyle>
            <a:lvl1pPr marL="0" indent="0" algn="r">
              <a:buNone/>
              <a:defRPr sz="1800" b="1" cap="all" baseline="0">
                <a:solidFill>
                  <a:schemeClr val="accent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a:t>Topic 01 comes here</a:t>
            </a:r>
          </a:p>
        </p:txBody>
      </p:sp>
      <p:sp>
        <p:nvSpPr>
          <p:cNvPr id="23" name="Content Placeholder 2">
            <a:extLst>
              <a:ext uri="{FF2B5EF4-FFF2-40B4-BE49-F238E27FC236}">
                <a16:creationId xmlns:a16="http://schemas.microsoft.com/office/drawing/2014/main" xmlns="" id="{E5123CE7-2F8A-489B-BD99-0C2A33ADF49A}"/>
              </a:ext>
            </a:extLst>
          </p:cNvPr>
          <p:cNvSpPr>
            <a:spLocks noGrp="1"/>
          </p:cNvSpPr>
          <p:nvPr>
            <p:ph idx="19"/>
          </p:nvPr>
        </p:nvSpPr>
        <p:spPr>
          <a:xfrm>
            <a:off x="5495938" y="1648186"/>
            <a:ext cx="3055502" cy="2834508"/>
          </a:xfrm>
        </p:spPr>
        <p:txBody>
          <a:bodyPr lIns="0" tIns="0" rIns="0" bIns="0" anchor="b">
            <a:noAutofit/>
          </a:bodyPr>
          <a:lstStyle>
            <a:lvl1pPr marL="0" indent="0" algn="l">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smtClean="0"/>
              <a:t>Click to edit Master text styles</a:t>
            </a:r>
          </a:p>
        </p:txBody>
      </p:sp>
      <p:sp>
        <p:nvSpPr>
          <p:cNvPr id="25" name="Content Placeholder 2">
            <a:extLst>
              <a:ext uri="{FF2B5EF4-FFF2-40B4-BE49-F238E27FC236}">
                <a16:creationId xmlns:a16="http://schemas.microsoft.com/office/drawing/2014/main" xmlns="" id="{07730BCF-AC2A-4FEC-8F01-63964DB444CF}"/>
              </a:ext>
            </a:extLst>
          </p:cNvPr>
          <p:cNvSpPr>
            <a:spLocks noGrp="1"/>
          </p:cNvSpPr>
          <p:nvPr>
            <p:ph idx="20" hasCustomPrompt="1"/>
          </p:nvPr>
        </p:nvSpPr>
        <p:spPr>
          <a:xfrm>
            <a:off x="5606782" y="4963451"/>
            <a:ext cx="2584175" cy="495389"/>
          </a:xfrm>
        </p:spPr>
        <p:txBody>
          <a:bodyPr lIns="0" tIns="0" rIns="0" bIns="0" anchor="ctr">
            <a:noAutofit/>
          </a:bodyPr>
          <a:lstStyle>
            <a:lvl1pPr marL="0" indent="0" algn="l">
              <a:buNone/>
              <a:defRPr sz="1800" b="1" cap="all" baseline="0">
                <a:solidFill>
                  <a:schemeClr val="accent4"/>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a:t>Topic 02 comes here</a:t>
            </a:r>
          </a:p>
        </p:txBody>
      </p:sp>
      <p:sp>
        <p:nvSpPr>
          <p:cNvPr id="21" name="Oval 20">
            <a:extLst>
              <a:ext uri="{FF2B5EF4-FFF2-40B4-BE49-F238E27FC236}">
                <a16:creationId xmlns:a16="http://schemas.microsoft.com/office/drawing/2014/main" xmlns="" id="{919C8692-230B-D543-A7F7-4FD61B04D1C6}"/>
              </a:ext>
            </a:extLst>
          </p:cNvPr>
          <p:cNvSpPr>
            <a:spLocks noChangeAspect="1"/>
          </p:cNvSpPr>
          <p:nvPr userDrawn="1"/>
        </p:nvSpPr>
        <p:spPr>
          <a:xfrm>
            <a:off x="3813573" y="1652763"/>
            <a:ext cx="751424" cy="1001899"/>
          </a:xfrm>
          <a:prstGeom prst="ellips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4" name="Picture Placeholder 11">
            <a:extLst>
              <a:ext uri="{FF2B5EF4-FFF2-40B4-BE49-F238E27FC236}">
                <a16:creationId xmlns:a16="http://schemas.microsoft.com/office/drawing/2014/main" xmlns="" id="{E150BFC7-A11D-CC46-B5A2-8BD93C269506}"/>
              </a:ext>
            </a:extLst>
          </p:cNvPr>
          <p:cNvSpPr>
            <a:spLocks noGrp="1"/>
          </p:cNvSpPr>
          <p:nvPr>
            <p:ph type="pic" sz="quarter" idx="21" hasCustomPrompt="1"/>
          </p:nvPr>
        </p:nvSpPr>
        <p:spPr>
          <a:xfrm>
            <a:off x="3962227" y="1850969"/>
            <a:ext cx="454115" cy="605487"/>
          </a:xfrm>
          <a:prstGeom prst="rect">
            <a:avLst/>
          </a:prstGeom>
          <a:noFill/>
        </p:spPr>
        <p:txBody>
          <a:bodyPr lIns="0" rIns="0" anchor="ctr">
            <a:normAutofit/>
          </a:bodyPr>
          <a:lstStyle>
            <a:lvl1pPr marL="0" indent="0" algn="ctr">
              <a:buNone/>
              <a:defRPr sz="1100">
                <a:solidFill>
                  <a:schemeClr val="bg1"/>
                </a:solidFill>
              </a:defRPr>
            </a:lvl1pPr>
          </a:lstStyle>
          <a:p>
            <a:r>
              <a:rPr lang="en-US" noProof="0" dirty="0"/>
              <a:t>icon</a:t>
            </a:r>
          </a:p>
        </p:txBody>
      </p:sp>
      <p:sp>
        <p:nvSpPr>
          <p:cNvPr id="28" name="Oval 27">
            <a:extLst>
              <a:ext uri="{FF2B5EF4-FFF2-40B4-BE49-F238E27FC236}">
                <a16:creationId xmlns:a16="http://schemas.microsoft.com/office/drawing/2014/main" xmlns="" id="{F95B55F4-B501-3440-8904-A1C7F049CBE8}"/>
              </a:ext>
            </a:extLst>
          </p:cNvPr>
          <p:cNvSpPr>
            <a:spLocks noChangeAspect="1"/>
          </p:cNvSpPr>
          <p:nvPr userDrawn="1"/>
        </p:nvSpPr>
        <p:spPr>
          <a:xfrm>
            <a:off x="4575433" y="4707908"/>
            <a:ext cx="751424" cy="1001899"/>
          </a:xfrm>
          <a:prstGeom prst="ellipse">
            <a:avLst/>
          </a:prstGeom>
          <a:solidFill>
            <a:schemeClr val="accent4"/>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9" name="Picture Placeholder 11">
            <a:extLst>
              <a:ext uri="{FF2B5EF4-FFF2-40B4-BE49-F238E27FC236}">
                <a16:creationId xmlns:a16="http://schemas.microsoft.com/office/drawing/2014/main" xmlns="" id="{F2116994-BE3E-6A43-9C15-E71BA8EC821F}"/>
              </a:ext>
            </a:extLst>
          </p:cNvPr>
          <p:cNvSpPr>
            <a:spLocks noGrp="1"/>
          </p:cNvSpPr>
          <p:nvPr>
            <p:ph type="pic" sz="quarter" idx="22" hasCustomPrompt="1"/>
          </p:nvPr>
        </p:nvSpPr>
        <p:spPr>
          <a:xfrm>
            <a:off x="4724087" y="4906114"/>
            <a:ext cx="454115" cy="605487"/>
          </a:xfrm>
          <a:prstGeom prst="rect">
            <a:avLst/>
          </a:prstGeom>
          <a:noFill/>
        </p:spPr>
        <p:txBody>
          <a:bodyPr lIns="0" rIns="0" anchor="ctr">
            <a:normAutofit/>
          </a:bodyPr>
          <a:lstStyle>
            <a:lvl1pPr marL="0" indent="0" algn="ctr">
              <a:buNone/>
              <a:defRPr sz="1100">
                <a:solidFill>
                  <a:schemeClr val="bg1"/>
                </a:solidFill>
              </a:defRPr>
            </a:lvl1pPr>
          </a:lstStyle>
          <a:p>
            <a:r>
              <a:rPr lang="en-US" noProof="0" dirty="0"/>
              <a:t>icon</a:t>
            </a:r>
          </a:p>
        </p:txBody>
      </p:sp>
    </p:spTree>
    <p:extLst>
      <p:ext uri="{BB962C8B-B14F-4D97-AF65-F5344CB8AC3E}">
        <p14:creationId xmlns:p14="http://schemas.microsoft.com/office/powerpoint/2010/main" xmlns="" val="8914009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xmlns="" id="{B70E2287-0F7B-4DD3-A805-DB19BBF3C716}"/>
              </a:ext>
            </a:extLst>
          </p:cNvPr>
          <p:cNvSpPr>
            <a:spLocks noGrp="1"/>
          </p:cNvSpPr>
          <p:nvPr>
            <p:ph type="title"/>
          </p:nvPr>
        </p:nvSpPr>
        <p:spPr>
          <a:xfrm>
            <a:off x="386954" y="246621"/>
            <a:ext cx="8362950" cy="920336"/>
          </a:xfrm>
        </p:spPr>
        <p:txBody>
          <a:bodyPr lIns="0" tIns="0" rIns="0" bIns="0" anchor="b">
            <a:noAutofit/>
          </a:bodyPr>
          <a:lstStyle>
            <a:lvl1pPr>
              <a:defRPr sz="3200" b="1" cap="all" baseline="0"/>
            </a:lvl1pPr>
          </a:lstStyle>
          <a:p>
            <a:r>
              <a:rPr lang="en-US" noProof="0" smtClean="0"/>
              <a:t>Click to edit Master title style</a:t>
            </a:r>
            <a:endParaRPr lang="en-US" noProof="0" dirty="0"/>
          </a:p>
        </p:txBody>
      </p:sp>
      <p:sp>
        <p:nvSpPr>
          <p:cNvPr id="7" name="Rectangle 6">
            <a:extLst>
              <a:ext uri="{FF2B5EF4-FFF2-40B4-BE49-F238E27FC236}">
                <a16:creationId xmlns:a16="http://schemas.microsoft.com/office/drawing/2014/main" xmlns="" id="{8DCE74CE-BEFF-42B3-BF3E-C41B1B1F1EE4}"/>
              </a:ext>
            </a:extLst>
          </p:cNvPr>
          <p:cNvSpPr/>
          <p:nvPr userDrawn="1"/>
        </p:nvSpPr>
        <p:spPr>
          <a:xfrm rot="10800000">
            <a:off x="386953" y="-16721"/>
            <a:ext cx="943964" cy="1105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sp>
        <p:nvSpPr>
          <p:cNvPr id="9" name="Oval 8">
            <a:extLst>
              <a:ext uri="{FF2B5EF4-FFF2-40B4-BE49-F238E27FC236}">
                <a16:creationId xmlns:a16="http://schemas.microsoft.com/office/drawing/2014/main" xmlns="" id="{1B26B4BC-3D52-4C1C-85FB-226F0B5201F1}"/>
              </a:ext>
            </a:extLst>
          </p:cNvPr>
          <p:cNvSpPr/>
          <p:nvPr userDrawn="1"/>
        </p:nvSpPr>
        <p:spPr>
          <a:xfrm>
            <a:off x="8528752" y="6409398"/>
            <a:ext cx="210038" cy="2800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Slide Number Placeholder 5">
            <a:extLst>
              <a:ext uri="{FF2B5EF4-FFF2-40B4-BE49-F238E27FC236}">
                <a16:creationId xmlns:a16="http://schemas.microsoft.com/office/drawing/2014/main" xmlns="" id="{CEC6B25A-6AA2-46A7-84BE-5C907CA51B02}"/>
              </a:ext>
            </a:extLst>
          </p:cNvPr>
          <p:cNvSpPr>
            <a:spLocks noGrp="1"/>
          </p:cNvSpPr>
          <p:nvPr>
            <p:ph type="sldNum" sz="quarter" idx="12"/>
          </p:nvPr>
        </p:nvSpPr>
        <p:spPr>
          <a:xfrm>
            <a:off x="8522772" y="6455740"/>
            <a:ext cx="220845"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grpSp>
        <p:nvGrpSpPr>
          <p:cNvPr id="11" name="Group 10">
            <a:extLst>
              <a:ext uri="{FF2B5EF4-FFF2-40B4-BE49-F238E27FC236}">
                <a16:creationId xmlns:a16="http://schemas.microsoft.com/office/drawing/2014/main" xmlns="" id="{322A2F12-9117-4B68-80A7-10EC293F01F8}"/>
              </a:ext>
            </a:extLst>
          </p:cNvPr>
          <p:cNvGrpSpPr/>
          <p:nvPr userDrawn="1"/>
        </p:nvGrpSpPr>
        <p:grpSpPr>
          <a:xfrm rot="8650774" flipH="1" flipV="1">
            <a:off x="5572533" y="-1843126"/>
            <a:ext cx="3327168" cy="5482435"/>
            <a:chOff x="11114088" y="2241550"/>
            <a:chExt cx="1905000" cy="2354263"/>
          </a:xfrm>
          <a:solidFill>
            <a:schemeClr val="bg2">
              <a:alpha val="53000"/>
            </a:schemeClr>
          </a:solidFill>
        </p:grpSpPr>
        <p:sp>
          <p:nvSpPr>
            <p:cNvPr id="12" name="Freeform 5">
              <a:extLst>
                <a:ext uri="{FF2B5EF4-FFF2-40B4-BE49-F238E27FC236}">
                  <a16:creationId xmlns:a16="http://schemas.microsoft.com/office/drawing/2014/main" xmlns="" id="{AAF7CCD5-D217-463B-844E-D697B3459C91}"/>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3" name="Freeform 6">
              <a:extLst>
                <a:ext uri="{FF2B5EF4-FFF2-40B4-BE49-F238E27FC236}">
                  <a16:creationId xmlns:a16="http://schemas.microsoft.com/office/drawing/2014/main" xmlns="" id="{470AB33E-36FA-416E-9307-1C85125C0DA4}"/>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4" name="Freeform 7">
              <a:extLst>
                <a:ext uri="{FF2B5EF4-FFF2-40B4-BE49-F238E27FC236}">
                  <a16:creationId xmlns:a16="http://schemas.microsoft.com/office/drawing/2014/main" xmlns="" id="{52518C90-D74B-4D84-AE06-554644DE33DC}"/>
                </a:ext>
              </a:extLst>
            </p:cNvPr>
            <p:cNvSpPr>
              <a:spLocks/>
            </p:cNvSpPr>
            <p:nvPr/>
          </p:nvSpPr>
          <p:spPr bwMode="auto">
            <a:xfrm>
              <a:off x="11728451" y="3071813"/>
              <a:ext cx="306388" cy="719138"/>
            </a:xfrm>
            <a:custGeom>
              <a:avLst/>
              <a:gdLst>
                <a:gd name="T0" fmla="*/ 0 w 72"/>
                <a:gd name="T1" fmla="*/ 84 h 169"/>
                <a:gd name="T2" fmla="*/ 20 w 72"/>
                <a:gd name="T3" fmla="*/ 20 h 169"/>
                <a:gd name="T4" fmla="*/ 42 w 72"/>
                <a:gd name="T5" fmla="*/ 9 h 169"/>
                <a:gd name="T6" fmla="*/ 62 w 72"/>
                <a:gd name="T7" fmla="*/ 44 h 169"/>
                <a:gd name="T8" fmla="*/ 62 w 72"/>
                <a:gd name="T9" fmla="*/ 125 h 169"/>
                <a:gd name="T10" fmla="*/ 43 w 72"/>
                <a:gd name="T11" fmla="*/ 159 h 169"/>
                <a:gd name="T12" fmla="*/ 20 w 72"/>
                <a:gd name="T13" fmla="*/ 148 h 169"/>
                <a:gd name="T14" fmla="*/ 0 w 72"/>
                <a:gd name="T15" fmla="*/ 84 h 1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9">
                  <a:moveTo>
                    <a:pt x="0" y="84"/>
                  </a:moveTo>
                  <a:cubicBezTo>
                    <a:pt x="2" y="62"/>
                    <a:pt x="6" y="39"/>
                    <a:pt x="20" y="20"/>
                  </a:cubicBezTo>
                  <a:cubicBezTo>
                    <a:pt x="25" y="13"/>
                    <a:pt x="31" y="0"/>
                    <a:pt x="42" y="9"/>
                  </a:cubicBezTo>
                  <a:cubicBezTo>
                    <a:pt x="53" y="18"/>
                    <a:pt x="72" y="25"/>
                    <a:pt x="62" y="44"/>
                  </a:cubicBezTo>
                  <a:cubicBezTo>
                    <a:pt x="47" y="72"/>
                    <a:pt x="47" y="97"/>
                    <a:pt x="62" y="125"/>
                  </a:cubicBezTo>
                  <a:cubicBezTo>
                    <a:pt x="72" y="143"/>
                    <a:pt x="53" y="151"/>
                    <a:pt x="43" y="159"/>
                  </a:cubicBezTo>
                  <a:cubicBezTo>
                    <a:pt x="31" y="169"/>
                    <a:pt x="25" y="156"/>
                    <a:pt x="20" y="148"/>
                  </a:cubicBezTo>
                  <a:cubicBezTo>
                    <a:pt x="6" y="129"/>
                    <a:pt x="2" y="107"/>
                    <a:pt x="0" y="8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Tree>
    <p:extLst>
      <p:ext uri="{BB962C8B-B14F-4D97-AF65-F5344CB8AC3E}">
        <p14:creationId xmlns:p14="http://schemas.microsoft.com/office/powerpoint/2010/main" xmlns="" val="15647606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xmlns="" id="{B70E2287-0F7B-4DD3-A805-DB19BBF3C716}"/>
              </a:ext>
            </a:extLst>
          </p:cNvPr>
          <p:cNvSpPr>
            <a:spLocks noGrp="1"/>
          </p:cNvSpPr>
          <p:nvPr>
            <p:ph type="title"/>
          </p:nvPr>
        </p:nvSpPr>
        <p:spPr>
          <a:xfrm>
            <a:off x="386954" y="246621"/>
            <a:ext cx="8362950" cy="920336"/>
          </a:xfrm>
        </p:spPr>
        <p:txBody>
          <a:bodyPr lIns="0" tIns="0" rIns="0" bIns="0" anchor="b">
            <a:noAutofit/>
          </a:bodyPr>
          <a:lstStyle>
            <a:lvl1pPr>
              <a:defRPr sz="3200" b="1" cap="all" baseline="0"/>
            </a:lvl1pPr>
          </a:lstStyle>
          <a:p>
            <a:r>
              <a:rPr lang="en-US" noProof="0" smtClean="0"/>
              <a:t>Click to edit Master title style</a:t>
            </a:r>
            <a:endParaRPr lang="en-US" noProof="0" dirty="0"/>
          </a:p>
        </p:txBody>
      </p:sp>
      <p:sp>
        <p:nvSpPr>
          <p:cNvPr id="7" name="Rectangle 6">
            <a:extLst>
              <a:ext uri="{FF2B5EF4-FFF2-40B4-BE49-F238E27FC236}">
                <a16:creationId xmlns:a16="http://schemas.microsoft.com/office/drawing/2014/main" xmlns="" id="{8DCE74CE-BEFF-42B3-BF3E-C41B1B1F1EE4}"/>
              </a:ext>
            </a:extLst>
          </p:cNvPr>
          <p:cNvSpPr/>
          <p:nvPr userDrawn="1"/>
        </p:nvSpPr>
        <p:spPr>
          <a:xfrm rot="10800000">
            <a:off x="386953" y="-16721"/>
            <a:ext cx="943964" cy="1105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sp>
        <p:nvSpPr>
          <p:cNvPr id="9" name="Oval 8">
            <a:extLst>
              <a:ext uri="{FF2B5EF4-FFF2-40B4-BE49-F238E27FC236}">
                <a16:creationId xmlns:a16="http://schemas.microsoft.com/office/drawing/2014/main" xmlns="" id="{1B26B4BC-3D52-4C1C-85FB-226F0B5201F1}"/>
              </a:ext>
            </a:extLst>
          </p:cNvPr>
          <p:cNvSpPr/>
          <p:nvPr userDrawn="1"/>
        </p:nvSpPr>
        <p:spPr>
          <a:xfrm>
            <a:off x="8528752" y="6409398"/>
            <a:ext cx="210038" cy="2800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Slide Number Placeholder 5">
            <a:extLst>
              <a:ext uri="{FF2B5EF4-FFF2-40B4-BE49-F238E27FC236}">
                <a16:creationId xmlns:a16="http://schemas.microsoft.com/office/drawing/2014/main" xmlns="" id="{CEC6B25A-6AA2-46A7-84BE-5C907CA51B02}"/>
              </a:ext>
            </a:extLst>
          </p:cNvPr>
          <p:cNvSpPr>
            <a:spLocks noGrp="1"/>
          </p:cNvSpPr>
          <p:nvPr>
            <p:ph type="sldNum" sz="quarter" idx="12"/>
          </p:nvPr>
        </p:nvSpPr>
        <p:spPr>
          <a:xfrm>
            <a:off x="8522772" y="6455740"/>
            <a:ext cx="220845"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grpSp>
        <p:nvGrpSpPr>
          <p:cNvPr id="11" name="Group 10">
            <a:extLst>
              <a:ext uri="{FF2B5EF4-FFF2-40B4-BE49-F238E27FC236}">
                <a16:creationId xmlns:a16="http://schemas.microsoft.com/office/drawing/2014/main" xmlns="" id="{322A2F12-9117-4B68-80A7-10EC293F01F8}"/>
              </a:ext>
            </a:extLst>
          </p:cNvPr>
          <p:cNvGrpSpPr/>
          <p:nvPr userDrawn="1"/>
        </p:nvGrpSpPr>
        <p:grpSpPr>
          <a:xfrm rot="8650774" flipH="1" flipV="1">
            <a:off x="5572533" y="-1843126"/>
            <a:ext cx="3327168" cy="5482435"/>
            <a:chOff x="11114088" y="2241550"/>
            <a:chExt cx="1905000" cy="2354263"/>
          </a:xfrm>
          <a:solidFill>
            <a:schemeClr val="bg2">
              <a:alpha val="53000"/>
            </a:schemeClr>
          </a:solidFill>
        </p:grpSpPr>
        <p:sp>
          <p:nvSpPr>
            <p:cNvPr id="12" name="Freeform 5">
              <a:extLst>
                <a:ext uri="{FF2B5EF4-FFF2-40B4-BE49-F238E27FC236}">
                  <a16:creationId xmlns:a16="http://schemas.microsoft.com/office/drawing/2014/main" xmlns="" id="{AAF7CCD5-D217-463B-844E-D697B3459C91}"/>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3" name="Freeform 6">
              <a:extLst>
                <a:ext uri="{FF2B5EF4-FFF2-40B4-BE49-F238E27FC236}">
                  <a16:creationId xmlns:a16="http://schemas.microsoft.com/office/drawing/2014/main" xmlns="" id="{470AB33E-36FA-416E-9307-1C85125C0DA4}"/>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4" name="Freeform 7">
              <a:extLst>
                <a:ext uri="{FF2B5EF4-FFF2-40B4-BE49-F238E27FC236}">
                  <a16:creationId xmlns:a16="http://schemas.microsoft.com/office/drawing/2014/main" xmlns="" id="{52518C90-D74B-4D84-AE06-554644DE33DC}"/>
                </a:ext>
              </a:extLst>
            </p:cNvPr>
            <p:cNvSpPr>
              <a:spLocks/>
            </p:cNvSpPr>
            <p:nvPr/>
          </p:nvSpPr>
          <p:spPr bwMode="auto">
            <a:xfrm>
              <a:off x="11728451" y="3071813"/>
              <a:ext cx="306388" cy="719138"/>
            </a:xfrm>
            <a:custGeom>
              <a:avLst/>
              <a:gdLst>
                <a:gd name="T0" fmla="*/ 0 w 72"/>
                <a:gd name="T1" fmla="*/ 84 h 169"/>
                <a:gd name="T2" fmla="*/ 20 w 72"/>
                <a:gd name="T3" fmla="*/ 20 h 169"/>
                <a:gd name="T4" fmla="*/ 42 w 72"/>
                <a:gd name="T5" fmla="*/ 9 h 169"/>
                <a:gd name="T6" fmla="*/ 62 w 72"/>
                <a:gd name="T7" fmla="*/ 44 h 169"/>
                <a:gd name="T8" fmla="*/ 62 w 72"/>
                <a:gd name="T9" fmla="*/ 125 h 169"/>
                <a:gd name="T10" fmla="*/ 43 w 72"/>
                <a:gd name="T11" fmla="*/ 159 h 169"/>
                <a:gd name="T12" fmla="*/ 20 w 72"/>
                <a:gd name="T13" fmla="*/ 148 h 169"/>
                <a:gd name="T14" fmla="*/ 0 w 72"/>
                <a:gd name="T15" fmla="*/ 84 h 1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9">
                  <a:moveTo>
                    <a:pt x="0" y="84"/>
                  </a:moveTo>
                  <a:cubicBezTo>
                    <a:pt x="2" y="62"/>
                    <a:pt x="6" y="39"/>
                    <a:pt x="20" y="20"/>
                  </a:cubicBezTo>
                  <a:cubicBezTo>
                    <a:pt x="25" y="13"/>
                    <a:pt x="31" y="0"/>
                    <a:pt x="42" y="9"/>
                  </a:cubicBezTo>
                  <a:cubicBezTo>
                    <a:pt x="53" y="18"/>
                    <a:pt x="72" y="25"/>
                    <a:pt x="62" y="44"/>
                  </a:cubicBezTo>
                  <a:cubicBezTo>
                    <a:pt x="47" y="72"/>
                    <a:pt x="47" y="97"/>
                    <a:pt x="62" y="125"/>
                  </a:cubicBezTo>
                  <a:cubicBezTo>
                    <a:pt x="72" y="143"/>
                    <a:pt x="53" y="151"/>
                    <a:pt x="43" y="159"/>
                  </a:cubicBezTo>
                  <a:cubicBezTo>
                    <a:pt x="31" y="169"/>
                    <a:pt x="25" y="156"/>
                    <a:pt x="20" y="148"/>
                  </a:cubicBezTo>
                  <a:cubicBezTo>
                    <a:pt x="6" y="129"/>
                    <a:pt x="2" y="107"/>
                    <a:pt x="0" y="8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3" name="Text Placeholder 2">
            <a:extLst>
              <a:ext uri="{FF2B5EF4-FFF2-40B4-BE49-F238E27FC236}">
                <a16:creationId xmlns:a16="http://schemas.microsoft.com/office/drawing/2014/main" xmlns="" id="{7E3A6D02-D902-4B4A-B727-07D0E5BBC359}"/>
              </a:ext>
            </a:extLst>
          </p:cNvPr>
          <p:cNvSpPr>
            <a:spLocks noGrp="1"/>
          </p:cNvSpPr>
          <p:nvPr>
            <p:ph type="body" sz="quarter" idx="13"/>
          </p:nvPr>
        </p:nvSpPr>
        <p:spPr>
          <a:xfrm>
            <a:off x="1085850" y="1847056"/>
            <a:ext cx="6972300" cy="3163888"/>
          </a:xfrm>
        </p:spPr>
        <p:txBody>
          <a:bodyPr anchor="ctr">
            <a:normAutofit/>
          </a:bodyPr>
          <a:lstStyle>
            <a:lvl1pPr marL="0" indent="0" algn="ctr">
              <a:buNone/>
              <a:defRPr sz="6000"/>
            </a:lvl1pPr>
            <a:lvl2pPr marL="457200" indent="0">
              <a:buNone/>
              <a:defRPr/>
            </a:lvl2pPr>
          </a:lstStyle>
          <a:p>
            <a:pPr lvl="0"/>
            <a:r>
              <a:rPr lang="en-US" noProof="0" smtClean="0"/>
              <a:t>Click to edit Master text styles</a:t>
            </a:r>
          </a:p>
        </p:txBody>
      </p:sp>
    </p:spTree>
    <p:extLst>
      <p:ext uri="{BB962C8B-B14F-4D97-AF65-F5344CB8AC3E}">
        <p14:creationId xmlns:p14="http://schemas.microsoft.com/office/powerpoint/2010/main" xmlns="" val="21157553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8DCE74CE-BEFF-42B3-BF3E-C41B1B1F1EE4}"/>
              </a:ext>
            </a:extLst>
          </p:cNvPr>
          <p:cNvSpPr/>
          <p:nvPr userDrawn="1"/>
        </p:nvSpPr>
        <p:spPr>
          <a:xfrm rot="10800000">
            <a:off x="386953" y="-16721"/>
            <a:ext cx="943964" cy="1105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sp>
        <p:nvSpPr>
          <p:cNvPr id="9" name="Oval 8">
            <a:extLst>
              <a:ext uri="{FF2B5EF4-FFF2-40B4-BE49-F238E27FC236}">
                <a16:creationId xmlns:a16="http://schemas.microsoft.com/office/drawing/2014/main" xmlns="" id="{1B26B4BC-3D52-4C1C-85FB-226F0B5201F1}"/>
              </a:ext>
            </a:extLst>
          </p:cNvPr>
          <p:cNvSpPr/>
          <p:nvPr userDrawn="1"/>
        </p:nvSpPr>
        <p:spPr>
          <a:xfrm>
            <a:off x="8528752" y="6409398"/>
            <a:ext cx="210038" cy="2800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Slide Number Placeholder 5">
            <a:extLst>
              <a:ext uri="{FF2B5EF4-FFF2-40B4-BE49-F238E27FC236}">
                <a16:creationId xmlns:a16="http://schemas.microsoft.com/office/drawing/2014/main" xmlns="" id="{CEC6B25A-6AA2-46A7-84BE-5C907CA51B02}"/>
              </a:ext>
            </a:extLst>
          </p:cNvPr>
          <p:cNvSpPr>
            <a:spLocks noGrp="1"/>
          </p:cNvSpPr>
          <p:nvPr>
            <p:ph type="sldNum" sz="quarter" idx="12"/>
          </p:nvPr>
        </p:nvSpPr>
        <p:spPr>
          <a:xfrm>
            <a:off x="8522772" y="6455740"/>
            <a:ext cx="220845"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grpSp>
        <p:nvGrpSpPr>
          <p:cNvPr id="11" name="Group 10">
            <a:extLst>
              <a:ext uri="{FF2B5EF4-FFF2-40B4-BE49-F238E27FC236}">
                <a16:creationId xmlns:a16="http://schemas.microsoft.com/office/drawing/2014/main" xmlns="" id="{322A2F12-9117-4B68-80A7-10EC293F01F8}"/>
              </a:ext>
            </a:extLst>
          </p:cNvPr>
          <p:cNvGrpSpPr/>
          <p:nvPr userDrawn="1"/>
        </p:nvGrpSpPr>
        <p:grpSpPr>
          <a:xfrm rot="8650774" flipH="1" flipV="1">
            <a:off x="5572533" y="-1843126"/>
            <a:ext cx="3327168" cy="5482435"/>
            <a:chOff x="11114088" y="2241550"/>
            <a:chExt cx="1905000" cy="2354263"/>
          </a:xfrm>
          <a:solidFill>
            <a:schemeClr val="bg2">
              <a:alpha val="53000"/>
            </a:schemeClr>
          </a:solidFill>
        </p:grpSpPr>
        <p:sp>
          <p:nvSpPr>
            <p:cNvPr id="12" name="Freeform 5">
              <a:extLst>
                <a:ext uri="{FF2B5EF4-FFF2-40B4-BE49-F238E27FC236}">
                  <a16:creationId xmlns:a16="http://schemas.microsoft.com/office/drawing/2014/main" xmlns="" id="{AAF7CCD5-D217-463B-844E-D697B3459C91}"/>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3" name="Freeform 6">
              <a:extLst>
                <a:ext uri="{FF2B5EF4-FFF2-40B4-BE49-F238E27FC236}">
                  <a16:creationId xmlns:a16="http://schemas.microsoft.com/office/drawing/2014/main" xmlns="" id="{470AB33E-36FA-416E-9307-1C85125C0DA4}"/>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4" name="Freeform 7">
              <a:extLst>
                <a:ext uri="{FF2B5EF4-FFF2-40B4-BE49-F238E27FC236}">
                  <a16:creationId xmlns:a16="http://schemas.microsoft.com/office/drawing/2014/main" xmlns="" id="{52518C90-D74B-4D84-AE06-554644DE33DC}"/>
                </a:ext>
              </a:extLst>
            </p:cNvPr>
            <p:cNvSpPr>
              <a:spLocks/>
            </p:cNvSpPr>
            <p:nvPr/>
          </p:nvSpPr>
          <p:spPr bwMode="auto">
            <a:xfrm>
              <a:off x="11728451" y="3071813"/>
              <a:ext cx="306388" cy="719138"/>
            </a:xfrm>
            <a:custGeom>
              <a:avLst/>
              <a:gdLst>
                <a:gd name="T0" fmla="*/ 0 w 72"/>
                <a:gd name="T1" fmla="*/ 84 h 169"/>
                <a:gd name="T2" fmla="*/ 20 w 72"/>
                <a:gd name="T3" fmla="*/ 20 h 169"/>
                <a:gd name="T4" fmla="*/ 42 w 72"/>
                <a:gd name="T5" fmla="*/ 9 h 169"/>
                <a:gd name="T6" fmla="*/ 62 w 72"/>
                <a:gd name="T7" fmla="*/ 44 h 169"/>
                <a:gd name="T8" fmla="*/ 62 w 72"/>
                <a:gd name="T9" fmla="*/ 125 h 169"/>
                <a:gd name="T10" fmla="*/ 43 w 72"/>
                <a:gd name="T11" fmla="*/ 159 h 169"/>
                <a:gd name="T12" fmla="*/ 20 w 72"/>
                <a:gd name="T13" fmla="*/ 148 h 169"/>
                <a:gd name="T14" fmla="*/ 0 w 72"/>
                <a:gd name="T15" fmla="*/ 84 h 1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9">
                  <a:moveTo>
                    <a:pt x="0" y="84"/>
                  </a:moveTo>
                  <a:cubicBezTo>
                    <a:pt x="2" y="62"/>
                    <a:pt x="6" y="39"/>
                    <a:pt x="20" y="20"/>
                  </a:cubicBezTo>
                  <a:cubicBezTo>
                    <a:pt x="25" y="13"/>
                    <a:pt x="31" y="0"/>
                    <a:pt x="42" y="9"/>
                  </a:cubicBezTo>
                  <a:cubicBezTo>
                    <a:pt x="53" y="18"/>
                    <a:pt x="72" y="25"/>
                    <a:pt x="62" y="44"/>
                  </a:cubicBezTo>
                  <a:cubicBezTo>
                    <a:pt x="47" y="72"/>
                    <a:pt x="47" y="97"/>
                    <a:pt x="62" y="125"/>
                  </a:cubicBezTo>
                  <a:cubicBezTo>
                    <a:pt x="72" y="143"/>
                    <a:pt x="53" y="151"/>
                    <a:pt x="43" y="159"/>
                  </a:cubicBezTo>
                  <a:cubicBezTo>
                    <a:pt x="31" y="169"/>
                    <a:pt x="25" y="156"/>
                    <a:pt x="20" y="148"/>
                  </a:cubicBezTo>
                  <a:cubicBezTo>
                    <a:pt x="6" y="129"/>
                    <a:pt x="2" y="107"/>
                    <a:pt x="0" y="8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Tree>
    <p:extLst>
      <p:ext uri="{BB962C8B-B14F-4D97-AF65-F5344CB8AC3E}">
        <p14:creationId xmlns:p14="http://schemas.microsoft.com/office/powerpoint/2010/main" xmlns="" val="18799542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am Slide">
    <p:spTree>
      <p:nvGrpSpPr>
        <p:cNvPr id="1" name=""/>
        <p:cNvGrpSpPr/>
        <p:nvPr/>
      </p:nvGrpSpPr>
      <p:grpSpPr>
        <a:xfrm>
          <a:off x="0" y="0"/>
          <a:ext cx="0" cy="0"/>
          <a:chOff x="0" y="0"/>
          <a:chExt cx="0" cy="0"/>
        </a:xfrm>
      </p:grpSpPr>
      <p:grpSp>
        <p:nvGrpSpPr>
          <p:cNvPr id="35" name="Group 34">
            <a:extLst>
              <a:ext uri="{FF2B5EF4-FFF2-40B4-BE49-F238E27FC236}">
                <a16:creationId xmlns:a16="http://schemas.microsoft.com/office/drawing/2014/main" xmlns="" id="{431CD316-21C7-4FA9-A45A-374D6AE71ED5}"/>
              </a:ext>
            </a:extLst>
          </p:cNvPr>
          <p:cNvGrpSpPr/>
          <p:nvPr userDrawn="1"/>
        </p:nvGrpSpPr>
        <p:grpSpPr>
          <a:xfrm rot="8650774" flipH="1" flipV="1">
            <a:off x="5572533" y="-1843126"/>
            <a:ext cx="3327168" cy="5482435"/>
            <a:chOff x="11114088" y="2241550"/>
            <a:chExt cx="1905000" cy="2354263"/>
          </a:xfrm>
          <a:solidFill>
            <a:schemeClr val="bg2">
              <a:alpha val="53000"/>
            </a:schemeClr>
          </a:solidFill>
        </p:grpSpPr>
        <p:sp>
          <p:nvSpPr>
            <p:cNvPr id="36" name="Freeform 5">
              <a:extLst>
                <a:ext uri="{FF2B5EF4-FFF2-40B4-BE49-F238E27FC236}">
                  <a16:creationId xmlns:a16="http://schemas.microsoft.com/office/drawing/2014/main" xmlns="" id="{E107D9FB-3967-4583-A9DA-6787AF71202C}"/>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37" name="Freeform 6">
              <a:extLst>
                <a:ext uri="{FF2B5EF4-FFF2-40B4-BE49-F238E27FC236}">
                  <a16:creationId xmlns:a16="http://schemas.microsoft.com/office/drawing/2014/main" xmlns="" id="{138D5FEB-37FF-4F26-B625-CE2BE91FF21B}"/>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38" name="Freeform 7">
              <a:extLst>
                <a:ext uri="{FF2B5EF4-FFF2-40B4-BE49-F238E27FC236}">
                  <a16:creationId xmlns:a16="http://schemas.microsoft.com/office/drawing/2014/main" xmlns="" id="{6C2B67E8-673C-422C-B021-296E2E2B952D}"/>
                </a:ext>
              </a:extLst>
            </p:cNvPr>
            <p:cNvSpPr>
              <a:spLocks/>
            </p:cNvSpPr>
            <p:nvPr/>
          </p:nvSpPr>
          <p:spPr bwMode="auto">
            <a:xfrm>
              <a:off x="11728451" y="3071813"/>
              <a:ext cx="306388" cy="719138"/>
            </a:xfrm>
            <a:custGeom>
              <a:avLst/>
              <a:gdLst>
                <a:gd name="T0" fmla="*/ 0 w 72"/>
                <a:gd name="T1" fmla="*/ 84 h 169"/>
                <a:gd name="T2" fmla="*/ 20 w 72"/>
                <a:gd name="T3" fmla="*/ 20 h 169"/>
                <a:gd name="T4" fmla="*/ 42 w 72"/>
                <a:gd name="T5" fmla="*/ 9 h 169"/>
                <a:gd name="T6" fmla="*/ 62 w 72"/>
                <a:gd name="T7" fmla="*/ 44 h 169"/>
                <a:gd name="T8" fmla="*/ 62 w 72"/>
                <a:gd name="T9" fmla="*/ 125 h 169"/>
                <a:gd name="T10" fmla="*/ 43 w 72"/>
                <a:gd name="T11" fmla="*/ 159 h 169"/>
                <a:gd name="T12" fmla="*/ 20 w 72"/>
                <a:gd name="T13" fmla="*/ 148 h 169"/>
                <a:gd name="T14" fmla="*/ 0 w 72"/>
                <a:gd name="T15" fmla="*/ 84 h 1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9">
                  <a:moveTo>
                    <a:pt x="0" y="84"/>
                  </a:moveTo>
                  <a:cubicBezTo>
                    <a:pt x="2" y="62"/>
                    <a:pt x="6" y="39"/>
                    <a:pt x="20" y="20"/>
                  </a:cubicBezTo>
                  <a:cubicBezTo>
                    <a:pt x="25" y="13"/>
                    <a:pt x="31" y="0"/>
                    <a:pt x="42" y="9"/>
                  </a:cubicBezTo>
                  <a:cubicBezTo>
                    <a:pt x="53" y="18"/>
                    <a:pt x="72" y="25"/>
                    <a:pt x="62" y="44"/>
                  </a:cubicBezTo>
                  <a:cubicBezTo>
                    <a:pt x="47" y="72"/>
                    <a:pt x="47" y="97"/>
                    <a:pt x="62" y="125"/>
                  </a:cubicBezTo>
                  <a:cubicBezTo>
                    <a:pt x="72" y="143"/>
                    <a:pt x="53" y="151"/>
                    <a:pt x="43" y="159"/>
                  </a:cubicBezTo>
                  <a:cubicBezTo>
                    <a:pt x="31" y="169"/>
                    <a:pt x="25" y="156"/>
                    <a:pt x="20" y="148"/>
                  </a:cubicBezTo>
                  <a:cubicBezTo>
                    <a:pt x="6" y="129"/>
                    <a:pt x="2" y="107"/>
                    <a:pt x="0" y="8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23" name="Oval 22">
            <a:extLst>
              <a:ext uri="{FF2B5EF4-FFF2-40B4-BE49-F238E27FC236}">
                <a16:creationId xmlns:a16="http://schemas.microsoft.com/office/drawing/2014/main" xmlns="" id="{687010E4-ADF2-486D-8DF7-B0FF38C6DADF}"/>
              </a:ext>
            </a:extLst>
          </p:cNvPr>
          <p:cNvSpPr/>
          <p:nvPr userDrawn="1"/>
        </p:nvSpPr>
        <p:spPr>
          <a:xfrm>
            <a:off x="715605" y="1698469"/>
            <a:ext cx="1296999" cy="1729332"/>
          </a:xfrm>
          <a:prstGeom prst="ellipse">
            <a:avLst/>
          </a:prstGeom>
          <a:solidFill>
            <a:schemeClr val="tx1">
              <a:alpha val="1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4" name="Oval 23">
            <a:extLst>
              <a:ext uri="{FF2B5EF4-FFF2-40B4-BE49-F238E27FC236}">
                <a16:creationId xmlns:a16="http://schemas.microsoft.com/office/drawing/2014/main" xmlns="" id="{9159AA79-2237-4A27-BBC2-D44032158D19}"/>
              </a:ext>
            </a:extLst>
          </p:cNvPr>
          <p:cNvSpPr/>
          <p:nvPr userDrawn="1"/>
        </p:nvSpPr>
        <p:spPr>
          <a:xfrm>
            <a:off x="2855654" y="1698469"/>
            <a:ext cx="1296999" cy="1729332"/>
          </a:xfrm>
          <a:prstGeom prst="ellipse">
            <a:avLst/>
          </a:prstGeom>
          <a:solidFill>
            <a:schemeClr val="tx1">
              <a:alpha val="1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5" name="Oval 24">
            <a:extLst>
              <a:ext uri="{FF2B5EF4-FFF2-40B4-BE49-F238E27FC236}">
                <a16:creationId xmlns:a16="http://schemas.microsoft.com/office/drawing/2014/main" xmlns="" id="{0272B962-9566-42D2-B4C3-E7AA81884A83}"/>
              </a:ext>
            </a:extLst>
          </p:cNvPr>
          <p:cNvSpPr/>
          <p:nvPr userDrawn="1"/>
        </p:nvSpPr>
        <p:spPr>
          <a:xfrm>
            <a:off x="4984706" y="1698469"/>
            <a:ext cx="1296999" cy="1729332"/>
          </a:xfrm>
          <a:prstGeom prst="ellipse">
            <a:avLst/>
          </a:prstGeom>
          <a:solidFill>
            <a:schemeClr val="tx1">
              <a:alpha val="1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6" name="Oval 25">
            <a:extLst>
              <a:ext uri="{FF2B5EF4-FFF2-40B4-BE49-F238E27FC236}">
                <a16:creationId xmlns:a16="http://schemas.microsoft.com/office/drawing/2014/main" xmlns="" id="{19733285-016C-4C38-816C-83D30C075C70}"/>
              </a:ext>
            </a:extLst>
          </p:cNvPr>
          <p:cNvSpPr/>
          <p:nvPr userDrawn="1"/>
        </p:nvSpPr>
        <p:spPr>
          <a:xfrm>
            <a:off x="7123994" y="1698469"/>
            <a:ext cx="1296999" cy="1729332"/>
          </a:xfrm>
          <a:prstGeom prst="ellipse">
            <a:avLst/>
          </a:prstGeom>
          <a:solidFill>
            <a:schemeClr val="tx1">
              <a:alpha val="1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Freeform: Shape 19">
            <a:extLst>
              <a:ext uri="{FF2B5EF4-FFF2-40B4-BE49-F238E27FC236}">
                <a16:creationId xmlns:a16="http://schemas.microsoft.com/office/drawing/2014/main" xmlns="" id="{EF40DBA4-AB63-4B47-B37F-BCC3D59B5392}"/>
              </a:ext>
            </a:extLst>
          </p:cNvPr>
          <p:cNvSpPr/>
          <p:nvPr userDrawn="1"/>
        </p:nvSpPr>
        <p:spPr>
          <a:xfrm>
            <a:off x="3008975" y="1778212"/>
            <a:ext cx="990357" cy="362088"/>
          </a:xfrm>
          <a:custGeom>
            <a:avLst/>
            <a:gdLst>
              <a:gd name="connsiteX0" fmla="*/ 660238 w 1320476"/>
              <a:gd name="connsiteY0" fmla="*/ 0 h 362088"/>
              <a:gd name="connsiteX1" fmla="*/ 1312051 w 1320476"/>
              <a:gd name="connsiteY1" fmla="*/ 346566 h 362088"/>
              <a:gd name="connsiteX2" fmla="*/ 1320476 w 1320476"/>
              <a:gd name="connsiteY2" fmla="*/ 362088 h 362088"/>
              <a:gd name="connsiteX3" fmla="*/ 0 w 1320476"/>
              <a:gd name="connsiteY3" fmla="*/ 362088 h 362088"/>
              <a:gd name="connsiteX4" fmla="*/ 8425 w 1320476"/>
              <a:gd name="connsiteY4" fmla="*/ 346566 h 362088"/>
              <a:gd name="connsiteX5" fmla="*/ 660238 w 1320476"/>
              <a:gd name="connsiteY5" fmla="*/ 0 h 362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20476" h="362088">
                <a:moveTo>
                  <a:pt x="660238" y="0"/>
                </a:moveTo>
                <a:cubicBezTo>
                  <a:pt x="931569" y="0"/>
                  <a:pt x="1170791" y="137473"/>
                  <a:pt x="1312051" y="346566"/>
                </a:cubicBezTo>
                <a:lnTo>
                  <a:pt x="1320476" y="362088"/>
                </a:lnTo>
                <a:lnTo>
                  <a:pt x="0" y="362088"/>
                </a:lnTo>
                <a:lnTo>
                  <a:pt x="8425" y="346566"/>
                </a:lnTo>
                <a:cubicBezTo>
                  <a:pt x="149685" y="137473"/>
                  <a:pt x="388907" y="0"/>
                  <a:pt x="660238"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1" name="Freeform: Shape 20">
            <a:extLst>
              <a:ext uri="{FF2B5EF4-FFF2-40B4-BE49-F238E27FC236}">
                <a16:creationId xmlns:a16="http://schemas.microsoft.com/office/drawing/2014/main" xmlns="" id="{33EF0AFB-D099-4FF1-8963-7DA87268867F}"/>
              </a:ext>
            </a:extLst>
          </p:cNvPr>
          <p:cNvSpPr/>
          <p:nvPr userDrawn="1"/>
        </p:nvSpPr>
        <p:spPr>
          <a:xfrm>
            <a:off x="5138027" y="1778212"/>
            <a:ext cx="990357" cy="362088"/>
          </a:xfrm>
          <a:custGeom>
            <a:avLst/>
            <a:gdLst>
              <a:gd name="connsiteX0" fmla="*/ 660238 w 1320476"/>
              <a:gd name="connsiteY0" fmla="*/ 0 h 362088"/>
              <a:gd name="connsiteX1" fmla="*/ 1312051 w 1320476"/>
              <a:gd name="connsiteY1" fmla="*/ 346566 h 362088"/>
              <a:gd name="connsiteX2" fmla="*/ 1320476 w 1320476"/>
              <a:gd name="connsiteY2" fmla="*/ 362088 h 362088"/>
              <a:gd name="connsiteX3" fmla="*/ 0 w 1320476"/>
              <a:gd name="connsiteY3" fmla="*/ 362088 h 362088"/>
              <a:gd name="connsiteX4" fmla="*/ 8425 w 1320476"/>
              <a:gd name="connsiteY4" fmla="*/ 346566 h 362088"/>
              <a:gd name="connsiteX5" fmla="*/ 660238 w 1320476"/>
              <a:gd name="connsiteY5" fmla="*/ 0 h 362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20476" h="362088">
                <a:moveTo>
                  <a:pt x="660238" y="0"/>
                </a:moveTo>
                <a:cubicBezTo>
                  <a:pt x="931569" y="0"/>
                  <a:pt x="1170791" y="137473"/>
                  <a:pt x="1312051" y="346566"/>
                </a:cubicBezTo>
                <a:lnTo>
                  <a:pt x="1320476" y="362088"/>
                </a:lnTo>
                <a:lnTo>
                  <a:pt x="0" y="362088"/>
                </a:lnTo>
                <a:lnTo>
                  <a:pt x="8425" y="346566"/>
                </a:lnTo>
                <a:cubicBezTo>
                  <a:pt x="149685" y="137473"/>
                  <a:pt x="388907" y="0"/>
                  <a:pt x="660238"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2" name="Freeform: Shape 21">
            <a:extLst>
              <a:ext uri="{FF2B5EF4-FFF2-40B4-BE49-F238E27FC236}">
                <a16:creationId xmlns:a16="http://schemas.microsoft.com/office/drawing/2014/main" xmlns="" id="{6872C96E-9AF3-4FA0-8180-C213C7F2209E}"/>
              </a:ext>
            </a:extLst>
          </p:cNvPr>
          <p:cNvSpPr/>
          <p:nvPr userDrawn="1"/>
        </p:nvSpPr>
        <p:spPr>
          <a:xfrm>
            <a:off x="7277315" y="1778212"/>
            <a:ext cx="990357" cy="362088"/>
          </a:xfrm>
          <a:custGeom>
            <a:avLst/>
            <a:gdLst>
              <a:gd name="connsiteX0" fmla="*/ 660238 w 1320476"/>
              <a:gd name="connsiteY0" fmla="*/ 0 h 362088"/>
              <a:gd name="connsiteX1" fmla="*/ 1312051 w 1320476"/>
              <a:gd name="connsiteY1" fmla="*/ 346566 h 362088"/>
              <a:gd name="connsiteX2" fmla="*/ 1320476 w 1320476"/>
              <a:gd name="connsiteY2" fmla="*/ 362088 h 362088"/>
              <a:gd name="connsiteX3" fmla="*/ 0 w 1320476"/>
              <a:gd name="connsiteY3" fmla="*/ 362088 h 362088"/>
              <a:gd name="connsiteX4" fmla="*/ 8425 w 1320476"/>
              <a:gd name="connsiteY4" fmla="*/ 346566 h 362088"/>
              <a:gd name="connsiteX5" fmla="*/ 660238 w 1320476"/>
              <a:gd name="connsiteY5" fmla="*/ 0 h 362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20476" h="362088">
                <a:moveTo>
                  <a:pt x="660238" y="0"/>
                </a:moveTo>
                <a:cubicBezTo>
                  <a:pt x="931569" y="0"/>
                  <a:pt x="1170791" y="137473"/>
                  <a:pt x="1312051" y="346566"/>
                </a:cubicBezTo>
                <a:lnTo>
                  <a:pt x="1320476" y="362088"/>
                </a:lnTo>
                <a:lnTo>
                  <a:pt x="0" y="362088"/>
                </a:lnTo>
                <a:lnTo>
                  <a:pt x="8425" y="346566"/>
                </a:lnTo>
                <a:cubicBezTo>
                  <a:pt x="149685" y="137473"/>
                  <a:pt x="388907" y="0"/>
                  <a:pt x="660238"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xmlns="" id="{3A08BE29-CFA5-4E0D-9DBE-A430AE1B8072}"/>
              </a:ext>
            </a:extLst>
          </p:cNvPr>
          <p:cNvSpPr/>
          <p:nvPr userDrawn="1"/>
        </p:nvSpPr>
        <p:spPr>
          <a:xfrm>
            <a:off x="868926" y="1778212"/>
            <a:ext cx="990357" cy="362088"/>
          </a:xfrm>
          <a:custGeom>
            <a:avLst/>
            <a:gdLst>
              <a:gd name="connsiteX0" fmla="*/ 660238 w 1320476"/>
              <a:gd name="connsiteY0" fmla="*/ 0 h 362088"/>
              <a:gd name="connsiteX1" fmla="*/ 1312051 w 1320476"/>
              <a:gd name="connsiteY1" fmla="*/ 346566 h 362088"/>
              <a:gd name="connsiteX2" fmla="*/ 1320476 w 1320476"/>
              <a:gd name="connsiteY2" fmla="*/ 362088 h 362088"/>
              <a:gd name="connsiteX3" fmla="*/ 0 w 1320476"/>
              <a:gd name="connsiteY3" fmla="*/ 362088 h 362088"/>
              <a:gd name="connsiteX4" fmla="*/ 8425 w 1320476"/>
              <a:gd name="connsiteY4" fmla="*/ 346566 h 362088"/>
              <a:gd name="connsiteX5" fmla="*/ 660238 w 1320476"/>
              <a:gd name="connsiteY5" fmla="*/ 0 h 362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20476" h="362088">
                <a:moveTo>
                  <a:pt x="660238" y="0"/>
                </a:moveTo>
                <a:cubicBezTo>
                  <a:pt x="931569" y="0"/>
                  <a:pt x="1170791" y="137473"/>
                  <a:pt x="1312051" y="346566"/>
                </a:cubicBezTo>
                <a:lnTo>
                  <a:pt x="1320476" y="362088"/>
                </a:lnTo>
                <a:lnTo>
                  <a:pt x="0" y="362088"/>
                </a:lnTo>
                <a:lnTo>
                  <a:pt x="8425" y="346566"/>
                </a:lnTo>
                <a:cubicBezTo>
                  <a:pt x="149685" y="137473"/>
                  <a:pt x="388907" y="0"/>
                  <a:pt x="660238"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 name="Title 1">
            <a:extLst>
              <a:ext uri="{FF2B5EF4-FFF2-40B4-BE49-F238E27FC236}">
                <a16:creationId xmlns:a16="http://schemas.microsoft.com/office/drawing/2014/main" xmlns="" id="{B70E2287-0F7B-4DD3-A805-DB19BBF3C716}"/>
              </a:ext>
            </a:extLst>
          </p:cNvPr>
          <p:cNvSpPr>
            <a:spLocks noGrp="1"/>
          </p:cNvSpPr>
          <p:nvPr>
            <p:ph type="title"/>
          </p:nvPr>
        </p:nvSpPr>
        <p:spPr>
          <a:xfrm>
            <a:off x="386954" y="246621"/>
            <a:ext cx="8362950" cy="920336"/>
          </a:xfrm>
        </p:spPr>
        <p:txBody>
          <a:bodyPr lIns="0" tIns="0" rIns="0" bIns="0" anchor="b">
            <a:noAutofit/>
          </a:bodyPr>
          <a:lstStyle>
            <a:lvl1pPr>
              <a:defRPr sz="3200" b="1" cap="all" baseline="0"/>
            </a:lvl1pPr>
          </a:lstStyle>
          <a:p>
            <a:r>
              <a:rPr lang="en-US" noProof="0" smtClean="0"/>
              <a:t>Click to edit Master title style</a:t>
            </a:r>
            <a:endParaRPr lang="en-US" noProof="0" dirty="0"/>
          </a:p>
        </p:txBody>
      </p:sp>
      <p:sp>
        <p:nvSpPr>
          <p:cNvPr id="7" name="Rectangle 6">
            <a:extLst>
              <a:ext uri="{FF2B5EF4-FFF2-40B4-BE49-F238E27FC236}">
                <a16:creationId xmlns:a16="http://schemas.microsoft.com/office/drawing/2014/main" xmlns="" id="{8DCE74CE-BEFF-42B3-BF3E-C41B1B1F1EE4}"/>
              </a:ext>
            </a:extLst>
          </p:cNvPr>
          <p:cNvSpPr/>
          <p:nvPr userDrawn="1"/>
        </p:nvSpPr>
        <p:spPr>
          <a:xfrm rot="10800000">
            <a:off x="386953" y="-16721"/>
            <a:ext cx="943964" cy="1105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sp>
        <p:nvSpPr>
          <p:cNvPr id="9" name="Oval 8">
            <a:extLst>
              <a:ext uri="{FF2B5EF4-FFF2-40B4-BE49-F238E27FC236}">
                <a16:creationId xmlns:a16="http://schemas.microsoft.com/office/drawing/2014/main" xmlns="" id="{1B26B4BC-3D52-4C1C-85FB-226F0B5201F1}"/>
              </a:ext>
            </a:extLst>
          </p:cNvPr>
          <p:cNvSpPr/>
          <p:nvPr userDrawn="1"/>
        </p:nvSpPr>
        <p:spPr>
          <a:xfrm>
            <a:off x="8528752" y="6409398"/>
            <a:ext cx="210038" cy="2800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Slide Number Placeholder 5">
            <a:extLst>
              <a:ext uri="{FF2B5EF4-FFF2-40B4-BE49-F238E27FC236}">
                <a16:creationId xmlns:a16="http://schemas.microsoft.com/office/drawing/2014/main" xmlns="" id="{CEC6B25A-6AA2-46A7-84BE-5C907CA51B02}"/>
              </a:ext>
            </a:extLst>
          </p:cNvPr>
          <p:cNvSpPr>
            <a:spLocks noGrp="1"/>
          </p:cNvSpPr>
          <p:nvPr>
            <p:ph type="sldNum" sz="quarter" idx="12"/>
          </p:nvPr>
        </p:nvSpPr>
        <p:spPr>
          <a:xfrm>
            <a:off x="8522772" y="6455740"/>
            <a:ext cx="220845"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sp>
        <p:nvSpPr>
          <p:cNvPr id="3" name="Picture Placeholder 2">
            <a:extLst>
              <a:ext uri="{FF2B5EF4-FFF2-40B4-BE49-F238E27FC236}">
                <a16:creationId xmlns:a16="http://schemas.microsoft.com/office/drawing/2014/main" xmlns="" id="{B1B995BE-66C2-4379-885F-4BE069DA39E4}"/>
              </a:ext>
            </a:extLst>
          </p:cNvPr>
          <p:cNvSpPr>
            <a:spLocks noGrp="1"/>
          </p:cNvSpPr>
          <p:nvPr>
            <p:ph type="pic" sz="quarter" idx="13"/>
          </p:nvPr>
        </p:nvSpPr>
        <p:spPr>
          <a:xfrm>
            <a:off x="827729" y="1848536"/>
            <a:ext cx="1072753" cy="1430337"/>
          </a:xfrm>
          <a:prstGeom prst="ellipse">
            <a:avLst/>
          </a:prstGeom>
          <a:solidFill>
            <a:schemeClr val="bg2"/>
          </a:solidFill>
        </p:spPr>
        <p:txBody>
          <a:bodyPr anchor="ctr">
            <a:normAutofit/>
          </a:bodyPr>
          <a:lstStyle>
            <a:lvl1pPr marL="0" indent="0" algn="ctr">
              <a:buNone/>
              <a:defRPr sz="2000"/>
            </a:lvl1pPr>
          </a:lstStyle>
          <a:p>
            <a:r>
              <a:rPr lang="en-US" noProof="0" smtClean="0"/>
              <a:t>Click icon to add picture</a:t>
            </a:r>
            <a:endParaRPr lang="en-US" noProof="0" dirty="0"/>
          </a:p>
        </p:txBody>
      </p:sp>
      <p:sp>
        <p:nvSpPr>
          <p:cNvPr id="11" name="Picture Placeholder 2">
            <a:extLst>
              <a:ext uri="{FF2B5EF4-FFF2-40B4-BE49-F238E27FC236}">
                <a16:creationId xmlns:a16="http://schemas.microsoft.com/office/drawing/2014/main" xmlns="" id="{9B56B6C6-9F3C-4E80-BBAD-280E697B895C}"/>
              </a:ext>
            </a:extLst>
          </p:cNvPr>
          <p:cNvSpPr>
            <a:spLocks noGrp="1"/>
          </p:cNvSpPr>
          <p:nvPr>
            <p:ph type="pic" sz="quarter" idx="14"/>
          </p:nvPr>
        </p:nvSpPr>
        <p:spPr>
          <a:xfrm>
            <a:off x="2967778" y="1848536"/>
            <a:ext cx="1072753" cy="1430337"/>
          </a:xfrm>
          <a:prstGeom prst="ellipse">
            <a:avLst/>
          </a:prstGeom>
          <a:solidFill>
            <a:schemeClr val="bg2"/>
          </a:solidFill>
        </p:spPr>
        <p:txBody>
          <a:bodyPr anchor="ctr">
            <a:normAutofit/>
          </a:bodyPr>
          <a:lstStyle>
            <a:lvl1pPr marL="0" indent="0" algn="ctr">
              <a:buNone/>
              <a:defRPr sz="2000"/>
            </a:lvl1pPr>
          </a:lstStyle>
          <a:p>
            <a:r>
              <a:rPr lang="en-US" noProof="0" smtClean="0"/>
              <a:t>Click icon to add picture</a:t>
            </a:r>
            <a:endParaRPr lang="en-US" noProof="0" dirty="0"/>
          </a:p>
        </p:txBody>
      </p:sp>
      <p:sp>
        <p:nvSpPr>
          <p:cNvPr id="12" name="Picture Placeholder 2">
            <a:extLst>
              <a:ext uri="{FF2B5EF4-FFF2-40B4-BE49-F238E27FC236}">
                <a16:creationId xmlns:a16="http://schemas.microsoft.com/office/drawing/2014/main" xmlns="" id="{54704160-1ED7-4B90-8963-0F887C73E94D}"/>
              </a:ext>
            </a:extLst>
          </p:cNvPr>
          <p:cNvSpPr>
            <a:spLocks noGrp="1"/>
          </p:cNvSpPr>
          <p:nvPr>
            <p:ph type="pic" sz="quarter" idx="15"/>
          </p:nvPr>
        </p:nvSpPr>
        <p:spPr>
          <a:xfrm>
            <a:off x="5096830" y="1848536"/>
            <a:ext cx="1072753" cy="1430337"/>
          </a:xfrm>
          <a:prstGeom prst="ellipse">
            <a:avLst/>
          </a:prstGeom>
          <a:solidFill>
            <a:schemeClr val="bg2"/>
          </a:solidFill>
        </p:spPr>
        <p:txBody>
          <a:bodyPr anchor="ctr">
            <a:normAutofit/>
          </a:bodyPr>
          <a:lstStyle>
            <a:lvl1pPr marL="0" indent="0" algn="ctr">
              <a:buNone/>
              <a:defRPr sz="2000"/>
            </a:lvl1pPr>
          </a:lstStyle>
          <a:p>
            <a:r>
              <a:rPr lang="en-US" noProof="0" smtClean="0"/>
              <a:t>Click icon to add picture</a:t>
            </a:r>
            <a:endParaRPr lang="en-US" noProof="0" dirty="0"/>
          </a:p>
        </p:txBody>
      </p:sp>
      <p:sp>
        <p:nvSpPr>
          <p:cNvPr id="13" name="Picture Placeholder 2">
            <a:extLst>
              <a:ext uri="{FF2B5EF4-FFF2-40B4-BE49-F238E27FC236}">
                <a16:creationId xmlns:a16="http://schemas.microsoft.com/office/drawing/2014/main" xmlns="" id="{36610597-6A76-4A06-82A5-A8FFC5BAEA0F}"/>
              </a:ext>
            </a:extLst>
          </p:cNvPr>
          <p:cNvSpPr>
            <a:spLocks noGrp="1"/>
          </p:cNvSpPr>
          <p:nvPr>
            <p:ph type="pic" sz="quarter" idx="16"/>
          </p:nvPr>
        </p:nvSpPr>
        <p:spPr>
          <a:xfrm>
            <a:off x="7236117" y="1848536"/>
            <a:ext cx="1072753" cy="1430337"/>
          </a:xfrm>
          <a:prstGeom prst="ellipse">
            <a:avLst/>
          </a:prstGeom>
          <a:solidFill>
            <a:schemeClr val="bg2"/>
          </a:solidFill>
        </p:spPr>
        <p:txBody>
          <a:bodyPr anchor="ctr">
            <a:normAutofit/>
          </a:bodyPr>
          <a:lstStyle>
            <a:lvl1pPr marL="0" indent="0" algn="ctr">
              <a:buNone/>
              <a:defRPr sz="2000"/>
            </a:lvl1pPr>
          </a:lstStyle>
          <a:p>
            <a:r>
              <a:rPr lang="en-US" noProof="0" smtClean="0"/>
              <a:t>Click icon to add picture</a:t>
            </a:r>
            <a:endParaRPr lang="en-US" noProof="0" dirty="0"/>
          </a:p>
        </p:txBody>
      </p:sp>
      <p:sp>
        <p:nvSpPr>
          <p:cNvPr id="27" name="Content Placeholder 2">
            <a:extLst>
              <a:ext uri="{FF2B5EF4-FFF2-40B4-BE49-F238E27FC236}">
                <a16:creationId xmlns:a16="http://schemas.microsoft.com/office/drawing/2014/main" xmlns="" id="{FF56D2E5-86E4-473A-A62F-B7029E5B2558}"/>
              </a:ext>
            </a:extLst>
          </p:cNvPr>
          <p:cNvSpPr>
            <a:spLocks noGrp="1"/>
          </p:cNvSpPr>
          <p:nvPr>
            <p:ph idx="1"/>
          </p:nvPr>
        </p:nvSpPr>
        <p:spPr>
          <a:xfrm>
            <a:off x="393341" y="4052307"/>
            <a:ext cx="1941529" cy="1749005"/>
          </a:xfrm>
        </p:spPr>
        <p:txBody>
          <a:bodyPr lIns="0" tIns="0" rIns="0" bIns="0">
            <a:noAutofit/>
          </a:bodyPr>
          <a:lstStyle>
            <a:lvl1pPr marL="0" indent="0" algn="ctr">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smtClean="0"/>
              <a:t>Click to edit Master text styles</a:t>
            </a:r>
          </a:p>
        </p:txBody>
      </p:sp>
      <p:sp>
        <p:nvSpPr>
          <p:cNvPr id="28" name="Content Placeholder 2">
            <a:extLst>
              <a:ext uri="{FF2B5EF4-FFF2-40B4-BE49-F238E27FC236}">
                <a16:creationId xmlns:a16="http://schemas.microsoft.com/office/drawing/2014/main" xmlns="" id="{93934E34-6CC7-492D-9515-EBEC72EFF4CB}"/>
              </a:ext>
            </a:extLst>
          </p:cNvPr>
          <p:cNvSpPr>
            <a:spLocks noGrp="1"/>
          </p:cNvSpPr>
          <p:nvPr>
            <p:ph idx="17" hasCustomPrompt="1"/>
          </p:nvPr>
        </p:nvSpPr>
        <p:spPr>
          <a:xfrm>
            <a:off x="393341" y="3539268"/>
            <a:ext cx="1941529" cy="495389"/>
          </a:xfrm>
        </p:spPr>
        <p:txBody>
          <a:bodyPr lIns="0" tIns="0" rIns="0" bIns="0" anchor="ctr">
            <a:noAutofit/>
          </a:bodyPr>
          <a:lstStyle>
            <a:lvl1pPr marL="0" indent="0" algn="ctr">
              <a:buNone/>
              <a:defRPr sz="1600" b="1" cap="all" baseline="0">
                <a:solidFill>
                  <a:srgbClr val="0D1D5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dirty="0"/>
              <a:t>Executive 01</a:t>
            </a:r>
          </a:p>
        </p:txBody>
      </p:sp>
      <p:sp>
        <p:nvSpPr>
          <p:cNvPr id="29" name="Content Placeholder 2">
            <a:extLst>
              <a:ext uri="{FF2B5EF4-FFF2-40B4-BE49-F238E27FC236}">
                <a16:creationId xmlns:a16="http://schemas.microsoft.com/office/drawing/2014/main" xmlns="" id="{E4E27467-A1AA-4773-AAB5-A96267FBD712}"/>
              </a:ext>
            </a:extLst>
          </p:cNvPr>
          <p:cNvSpPr>
            <a:spLocks noGrp="1"/>
          </p:cNvSpPr>
          <p:nvPr>
            <p:ph idx="18"/>
          </p:nvPr>
        </p:nvSpPr>
        <p:spPr>
          <a:xfrm>
            <a:off x="2533390" y="4052307"/>
            <a:ext cx="1941529" cy="1749005"/>
          </a:xfrm>
        </p:spPr>
        <p:txBody>
          <a:bodyPr lIns="0" tIns="0" rIns="0" bIns="0">
            <a:noAutofit/>
          </a:bodyPr>
          <a:lstStyle>
            <a:lvl1pPr marL="0" indent="0" algn="ctr">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smtClean="0"/>
              <a:t>Click to edit Master text styles</a:t>
            </a:r>
          </a:p>
        </p:txBody>
      </p:sp>
      <p:sp>
        <p:nvSpPr>
          <p:cNvPr id="30" name="Content Placeholder 2">
            <a:extLst>
              <a:ext uri="{FF2B5EF4-FFF2-40B4-BE49-F238E27FC236}">
                <a16:creationId xmlns:a16="http://schemas.microsoft.com/office/drawing/2014/main" xmlns="" id="{6CABD5EB-4A8B-448B-8ED1-B8B420815B2D}"/>
              </a:ext>
            </a:extLst>
          </p:cNvPr>
          <p:cNvSpPr>
            <a:spLocks noGrp="1"/>
          </p:cNvSpPr>
          <p:nvPr>
            <p:ph idx="19" hasCustomPrompt="1"/>
          </p:nvPr>
        </p:nvSpPr>
        <p:spPr>
          <a:xfrm>
            <a:off x="2533390" y="3539268"/>
            <a:ext cx="1941529" cy="495389"/>
          </a:xfrm>
        </p:spPr>
        <p:txBody>
          <a:bodyPr lIns="0" tIns="0" rIns="0" bIns="0" anchor="ctr">
            <a:noAutofit/>
          </a:bodyPr>
          <a:lstStyle>
            <a:lvl1pPr marL="0" indent="0" algn="ctr">
              <a:buNone/>
              <a:defRPr sz="1600" b="1" cap="all" baseline="0">
                <a:solidFill>
                  <a:srgbClr val="0D1D5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dirty="0"/>
              <a:t>Executive 01</a:t>
            </a:r>
          </a:p>
        </p:txBody>
      </p:sp>
      <p:sp>
        <p:nvSpPr>
          <p:cNvPr id="31" name="Content Placeholder 2">
            <a:extLst>
              <a:ext uri="{FF2B5EF4-FFF2-40B4-BE49-F238E27FC236}">
                <a16:creationId xmlns:a16="http://schemas.microsoft.com/office/drawing/2014/main" xmlns="" id="{0D86883C-E501-47FF-AE1A-E9CE8B71B421}"/>
              </a:ext>
            </a:extLst>
          </p:cNvPr>
          <p:cNvSpPr>
            <a:spLocks noGrp="1"/>
          </p:cNvSpPr>
          <p:nvPr>
            <p:ph idx="20"/>
          </p:nvPr>
        </p:nvSpPr>
        <p:spPr>
          <a:xfrm>
            <a:off x="4662442" y="4052307"/>
            <a:ext cx="1941529" cy="1749005"/>
          </a:xfrm>
        </p:spPr>
        <p:txBody>
          <a:bodyPr lIns="0" tIns="0" rIns="0" bIns="0">
            <a:noAutofit/>
          </a:bodyPr>
          <a:lstStyle>
            <a:lvl1pPr marL="0" indent="0" algn="ctr">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smtClean="0"/>
              <a:t>Click to edit Master text styles</a:t>
            </a:r>
          </a:p>
        </p:txBody>
      </p:sp>
      <p:sp>
        <p:nvSpPr>
          <p:cNvPr id="32" name="Content Placeholder 2">
            <a:extLst>
              <a:ext uri="{FF2B5EF4-FFF2-40B4-BE49-F238E27FC236}">
                <a16:creationId xmlns:a16="http://schemas.microsoft.com/office/drawing/2014/main" xmlns="" id="{3683A037-F698-4CC9-904D-F377D71F690F}"/>
              </a:ext>
            </a:extLst>
          </p:cNvPr>
          <p:cNvSpPr>
            <a:spLocks noGrp="1"/>
          </p:cNvSpPr>
          <p:nvPr>
            <p:ph idx="21" hasCustomPrompt="1"/>
          </p:nvPr>
        </p:nvSpPr>
        <p:spPr>
          <a:xfrm>
            <a:off x="4662442" y="3539268"/>
            <a:ext cx="1941529" cy="495389"/>
          </a:xfrm>
        </p:spPr>
        <p:txBody>
          <a:bodyPr lIns="0" tIns="0" rIns="0" bIns="0" anchor="ctr">
            <a:noAutofit/>
          </a:bodyPr>
          <a:lstStyle>
            <a:lvl1pPr marL="0" indent="0" algn="ctr">
              <a:buNone/>
              <a:defRPr sz="1600" b="1" cap="all" baseline="0">
                <a:solidFill>
                  <a:srgbClr val="0D1D5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dirty="0"/>
              <a:t>Executive 01</a:t>
            </a:r>
          </a:p>
        </p:txBody>
      </p:sp>
      <p:sp>
        <p:nvSpPr>
          <p:cNvPr id="33" name="Content Placeholder 2">
            <a:extLst>
              <a:ext uri="{FF2B5EF4-FFF2-40B4-BE49-F238E27FC236}">
                <a16:creationId xmlns:a16="http://schemas.microsoft.com/office/drawing/2014/main" xmlns="" id="{0A095594-2B82-44ED-8C9B-DA7C4D3D2872}"/>
              </a:ext>
            </a:extLst>
          </p:cNvPr>
          <p:cNvSpPr>
            <a:spLocks noGrp="1"/>
          </p:cNvSpPr>
          <p:nvPr>
            <p:ph idx="22"/>
          </p:nvPr>
        </p:nvSpPr>
        <p:spPr>
          <a:xfrm>
            <a:off x="6801729" y="4052307"/>
            <a:ext cx="1941529" cy="1749005"/>
          </a:xfrm>
        </p:spPr>
        <p:txBody>
          <a:bodyPr lIns="0" tIns="0" rIns="0" bIns="0">
            <a:noAutofit/>
          </a:bodyPr>
          <a:lstStyle>
            <a:lvl1pPr marL="0" indent="0" algn="ctr">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smtClean="0"/>
              <a:t>Click to edit Master text styles</a:t>
            </a:r>
          </a:p>
        </p:txBody>
      </p:sp>
      <p:sp>
        <p:nvSpPr>
          <p:cNvPr id="34" name="Content Placeholder 2">
            <a:extLst>
              <a:ext uri="{FF2B5EF4-FFF2-40B4-BE49-F238E27FC236}">
                <a16:creationId xmlns:a16="http://schemas.microsoft.com/office/drawing/2014/main" xmlns="" id="{54CDD46A-22ED-48F5-9B5F-13B1B5C4B320}"/>
              </a:ext>
            </a:extLst>
          </p:cNvPr>
          <p:cNvSpPr>
            <a:spLocks noGrp="1"/>
          </p:cNvSpPr>
          <p:nvPr>
            <p:ph idx="23" hasCustomPrompt="1"/>
          </p:nvPr>
        </p:nvSpPr>
        <p:spPr>
          <a:xfrm>
            <a:off x="6801729" y="3539268"/>
            <a:ext cx="1941529" cy="495389"/>
          </a:xfrm>
        </p:spPr>
        <p:txBody>
          <a:bodyPr lIns="0" tIns="0" rIns="0" bIns="0" anchor="ctr">
            <a:noAutofit/>
          </a:bodyPr>
          <a:lstStyle>
            <a:lvl1pPr marL="0" indent="0" algn="ctr">
              <a:buNone/>
              <a:defRPr sz="1600" b="1" cap="all" baseline="0">
                <a:solidFill>
                  <a:srgbClr val="0D1D5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stStyle>
          <a:p>
            <a:pPr lvl="0"/>
            <a:r>
              <a:rPr lang="en-US" noProof="0" dirty="0"/>
              <a:t>Executive 01</a:t>
            </a:r>
          </a:p>
        </p:txBody>
      </p:sp>
    </p:spTree>
    <p:extLst>
      <p:ext uri="{BB962C8B-B14F-4D97-AF65-F5344CB8AC3E}">
        <p14:creationId xmlns:p14="http://schemas.microsoft.com/office/powerpoint/2010/main" xmlns="" val="38765038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hank You 01">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59758E15-A93D-4FB9-843D-1490E27A151B}"/>
              </a:ext>
            </a:extLst>
          </p:cNvPr>
          <p:cNvSpPr>
            <a:spLocks noGrp="1"/>
          </p:cNvSpPr>
          <p:nvPr>
            <p:ph type="subTitle" idx="1" hasCustomPrompt="1"/>
          </p:nvPr>
        </p:nvSpPr>
        <p:spPr>
          <a:xfrm>
            <a:off x="5251598" y="4484692"/>
            <a:ext cx="3405330" cy="503167"/>
          </a:xfrm>
        </p:spPr>
        <p:txBody>
          <a:bodyPr>
            <a:noAutofit/>
          </a:bodyPr>
          <a:lstStyle>
            <a:lvl1pPr marL="0" indent="0" algn="l">
              <a:buNone/>
              <a:defRPr sz="1600" b="0" cap="all"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dirty="0"/>
              <a:t>email</a:t>
            </a:r>
          </a:p>
        </p:txBody>
      </p:sp>
      <p:sp>
        <p:nvSpPr>
          <p:cNvPr id="13" name="Picture Placeholder 12">
            <a:extLst>
              <a:ext uri="{FF2B5EF4-FFF2-40B4-BE49-F238E27FC236}">
                <a16:creationId xmlns:a16="http://schemas.microsoft.com/office/drawing/2014/main" xmlns="" id="{BCCC559D-0EC3-432C-B397-6897B366DF36}"/>
              </a:ext>
            </a:extLst>
          </p:cNvPr>
          <p:cNvSpPr>
            <a:spLocks noGrp="1"/>
          </p:cNvSpPr>
          <p:nvPr>
            <p:ph type="pic" sz="quarter" idx="10"/>
          </p:nvPr>
        </p:nvSpPr>
        <p:spPr>
          <a:xfrm>
            <a:off x="533109" y="728546"/>
            <a:ext cx="3979246" cy="5305661"/>
          </a:xfrm>
          <a:prstGeom prst="ellipse">
            <a:avLst/>
          </a:prstGeom>
          <a:solidFill>
            <a:schemeClr val="bg2"/>
          </a:solidFill>
        </p:spPr>
        <p:txBody>
          <a:bodyPr anchor="ctr"/>
          <a:lstStyle>
            <a:lvl1pPr marL="0" indent="0" algn="ctr">
              <a:buNone/>
              <a:defRPr/>
            </a:lvl1pPr>
          </a:lstStyle>
          <a:p>
            <a:r>
              <a:rPr lang="en-US" noProof="0" smtClean="0"/>
              <a:t>Click icon to add picture</a:t>
            </a:r>
            <a:endParaRPr lang="en-US" noProof="0" dirty="0"/>
          </a:p>
        </p:txBody>
      </p:sp>
      <p:grpSp>
        <p:nvGrpSpPr>
          <p:cNvPr id="14" name="Group 13">
            <a:extLst>
              <a:ext uri="{FF2B5EF4-FFF2-40B4-BE49-F238E27FC236}">
                <a16:creationId xmlns:a16="http://schemas.microsoft.com/office/drawing/2014/main" xmlns="" id="{0DC2055F-AE3F-46BE-B57E-A0F1A86D1C36}"/>
              </a:ext>
            </a:extLst>
          </p:cNvPr>
          <p:cNvGrpSpPr/>
          <p:nvPr userDrawn="1"/>
        </p:nvGrpSpPr>
        <p:grpSpPr>
          <a:xfrm>
            <a:off x="-1296229" y="-2049517"/>
            <a:ext cx="6687922" cy="10769768"/>
            <a:chOff x="11114088" y="2241550"/>
            <a:chExt cx="1905000" cy="2354263"/>
          </a:xfrm>
          <a:solidFill>
            <a:schemeClr val="bg2">
              <a:alpha val="91000"/>
            </a:schemeClr>
          </a:solidFill>
        </p:grpSpPr>
        <p:sp>
          <p:nvSpPr>
            <p:cNvPr id="15" name="Freeform 5">
              <a:extLst>
                <a:ext uri="{FF2B5EF4-FFF2-40B4-BE49-F238E27FC236}">
                  <a16:creationId xmlns:a16="http://schemas.microsoft.com/office/drawing/2014/main" xmlns="" id="{C98EF042-A3B8-406D-BC16-153A989F571A}"/>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6" name="Freeform 6">
              <a:extLst>
                <a:ext uri="{FF2B5EF4-FFF2-40B4-BE49-F238E27FC236}">
                  <a16:creationId xmlns:a16="http://schemas.microsoft.com/office/drawing/2014/main" xmlns="" id="{68E5FAC9-A660-4D7A-AC84-0A7C8CC3BB65}"/>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cxnSp>
        <p:nvCxnSpPr>
          <p:cNvPr id="5" name="Straight Connector 4">
            <a:extLst>
              <a:ext uri="{FF2B5EF4-FFF2-40B4-BE49-F238E27FC236}">
                <a16:creationId xmlns:a16="http://schemas.microsoft.com/office/drawing/2014/main" xmlns="" id="{819AFA09-F4B1-493D-BCAD-FF30C20CD1AA}"/>
              </a:ext>
            </a:extLst>
          </p:cNvPr>
          <p:cNvCxnSpPr/>
          <p:nvPr userDrawn="1"/>
        </p:nvCxnSpPr>
        <p:spPr>
          <a:xfrm>
            <a:off x="4852334" y="4233582"/>
            <a:ext cx="1899252" cy="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7" name="Text Placeholder 6">
            <a:extLst>
              <a:ext uri="{FF2B5EF4-FFF2-40B4-BE49-F238E27FC236}">
                <a16:creationId xmlns:a16="http://schemas.microsoft.com/office/drawing/2014/main" xmlns="" id="{4E0FBE0E-A6B0-483E-93DD-5C20DA069DBC}"/>
              </a:ext>
            </a:extLst>
          </p:cNvPr>
          <p:cNvSpPr>
            <a:spLocks noGrp="1"/>
          </p:cNvSpPr>
          <p:nvPr>
            <p:ph type="body" sz="quarter" idx="11" hasCustomPrompt="1"/>
          </p:nvPr>
        </p:nvSpPr>
        <p:spPr>
          <a:xfrm>
            <a:off x="5251740" y="5012635"/>
            <a:ext cx="3400425" cy="503238"/>
          </a:xfrm>
        </p:spPr>
        <p:txBody>
          <a:bodyPr vert="horz" lIns="91440" tIns="45720" rIns="91440" bIns="45720" rtlCol="0">
            <a:noAutofit/>
          </a:bodyPr>
          <a:lstStyle>
            <a:lvl1pPr marL="0" indent="0">
              <a:buNone/>
              <a:defRPr lang="en-US" sz="1600" b="0" cap="all" baseline="0" dirty="0" smtClean="0"/>
            </a:lvl1pPr>
          </a:lstStyle>
          <a:p>
            <a:pPr marL="228600" lvl="0" indent="-228600"/>
            <a:r>
              <a:rPr lang="en-US" noProof="0" dirty="0"/>
              <a:t>Website </a:t>
            </a:r>
            <a:r>
              <a:rPr lang="en-US" noProof="0" dirty="0" err="1"/>
              <a:t>url</a:t>
            </a:r>
            <a:r>
              <a:rPr lang="en-US" noProof="0" dirty="0"/>
              <a:t> here</a:t>
            </a:r>
          </a:p>
        </p:txBody>
      </p:sp>
      <p:pic>
        <p:nvPicPr>
          <p:cNvPr id="17" name="Graphic 16" descr="Envelope">
            <a:extLst>
              <a:ext uri="{FF2B5EF4-FFF2-40B4-BE49-F238E27FC236}">
                <a16:creationId xmlns:a16="http://schemas.microsoft.com/office/drawing/2014/main" xmlns="" id="{E5B30B87-6C2E-48F1-9026-E4F6BEA1CFE7}"/>
              </a:ext>
            </a:extLst>
          </p:cNvPr>
          <p:cNvPicPr>
            <a:picLocks noChangeAspect="1"/>
          </p:cNvPicPr>
          <p:nvPr userDrawn="1"/>
        </p:nvPicPr>
        <p:blipFill>
          <a:blip r:embed="rId2" cstate="print">
            <a:extLst>
              <a:ext uri="{28A0092B-C50C-407E-A947-70E740481C1C}">
                <a14:useLocalDpi xmlns:a14="http://schemas.microsoft.com/office/drawing/2010/main" xmlns=""/>
              </a:ext>
              <a:ext uri="{96DAC541-7B7A-43D3-8B79-37D633B846F1}">
                <asvg:svgBlip xmlns:asvg="http://schemas.microsoft.com/office/drawing/2016/SVG/main" xmlns="" r:embed="rId4"/>
              </a:ext>
            </a:extLst>
          </a:blip>
          <a:stretch>
            <a:fillRect/>
          </a:stretch>
        </p:blipFill>
        <p:spPr>
          <a:xfrm>
            <a:off x="4906107" y="4452338"/>
            <a:ext cx="290846" cy="387795"/>
          </a:xfrm>
          <a:prstGeom prst="rect">
            <a:avLst/>
          </a:prstGeom>
        </p:spPr>
      </p:pic>
      <p:pic>
        <p:nvPicPr>
          <p:cNvPr id="18" name="Graphic 17" descr="Network">
            <a:extLst>
              <a:ext uri="{FF2B5EF4-FFF2-40B4-BE49-F238E27FC236}">
                <a16:creationId xmlns:a16="http://schemas.microsoft.com/office/drawing/2014/main" xmlns="" id="{2DA3CFE0-4ED8-4345-A158-94E70F463E99}"/>
              </a:ext>
            </a:extLst>
          </p:cNvPr>
          <p:cNvPicPr>
            <a:picLocks noChangeAspect="1"/>
          </p:cNvPicPr>
          <p:nvPr userDrawn="1"/>
        </p:nvPicPr>
        <p:blipFill>
          <a:blip r:embed="rId5">
            <a:extLst>
              <a:ext uri="{28A0092B-C50C-407E-A947-70E740481C1C}">
                <a14:useLocalDpi xmlns:a14="http://schemas.microsoft.com/office/drawing/2010/main" xmlns=""/>
              </a:ext>
              <a:ext uri="{96DAC541-7B7A-43D3-8B79-37D633B846F1}">
                <asvg:svgBlip xmlns:asvg="http://schemas.microsoft.com/office/drawing/2016/SVG/main" xmlns="" r:embed="rId6"/>
              </a:ext>
            </a:extLst>
          </a:blip>
          <a:stretch>
            <a:fillRect/>
          </a:stretch>
        </p:blipFill>
        <p:spPr>
          <a:xfrm>
            <a:off x="4891564" y="4925641"/>
            <a:ext cx="319931" cy="426575"/>
          </a:xfrm>
          <a:prstGeom prst="rect">
            <a:avLst/>
          </a:prstGeom>
        </p:spPr>
      </p:pic>
      <p:sp>
        <p:nvSpPr>
          <p:cNvPr id="2" name="Title 1">
            <a:extLst>
              <a:ext uri="{FF2B5EF4-FFF2-40B4-BE49-F238E27FC236}">
                <a16:creationId xmlns:a16="http://schemas.microsoft.com/office/drawing/2014/main" xmlns="" id="{EC519AB8-2D8F-4EE5-B4E4-7A48430A4C96}"/>
              </a:ext>
            </a:extLst>
          </p:cNvPr>
          <p:cNvSpPr>
            <a:spLocks noGrp="1"/>
          </p:cNvSpPr>
          <p:nvPr>
            <p:ph type="title"/>
          </p:nvPr>
        </p:nvSpPr>
        <p:spPr>
          <a:xfrm>
            <a:off x="4779748" y="3309110"/>
            <a:ext cx="3872417" cy="673365"/>
          </a:xfrm>
          <a:noFill/>
        </p:spPr>
        <p:txBody>
          <a:bodyPr wrap="square" rtlCol="0">
            <a:noAutofit/>
          </a:bodyPr>
          <a:lstStyle>
            <a:lvl1pPr>
              <a:defRPr lang="en-US" sz="6000" b="1" cap="all" baseline="0">
                <a:solidFill>
                  <a:schemeClr val="accent4"/>
                </a:solidFill>
                <a:ea typeface="+mn-ea"/>
                <a:cs typeface="+mn-cs"/>
              </a:defRPr>
            </a:lvl1pPr>
          </a:lstStyle>
          <a:p>
            <a:pPr marL="0" lvl="0"/>
            <a:r>
              <a:rPr lang="en-US" noProof="0" smtClean="0"/>
              <a:t>Click to edit Master title style</a:t>
            </a:r>
            <a:endParaRPr lang="en-US" noProof="0" dirty="0"/>
          </a:p>
        </p:txBody>
      </p:sp>
    </p:spTree>
    <p:extLst>
      <p:ext uri="{BB962C8B-B14F-4D97-AF65-F5344CB8AC3E}">
        <p14:creationId xmlns:p14="http://schemas.microsoft.com/office/powerpoint/2010/main" xmlns="" val="6371368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Slide_0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86299464-ED20-4919-8B3A-2CFAE8DA2347}"/>
              </a:ext>
            </a:extLst>
          </p:cNvPr>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3" name="Picture Placeholder 12">
            <a:extLst>
              <a:ext uri="{FF2B5EF4-FFF2-40B4-BE49-F238E27FC236}">
                <a16:creationId xmlns:a16="http://schemas.microsoft.com/office/drawing/2014/main" xmlns="" id="{BCCC559D-0EC3-432C-B397-6897B366DF36}"/>
              </a:ext>
            </a:extLst>
          </p:cNvPr>
          <p:cNvSpPr>
            <a:spLocks noGrp="1"/>
          </p:cNvSpPr>
          <p:nvPr>
            <p:ph type="pic" sz="quarter" idx="10"/>
          </p:nvPr>
        </p:nvSpPr>
        <p:spPr>
          <a:xfrm>
            <a:off x="533109" y="728546"/>
            <a:ext cx="3979246" cy="5305661"/>
          </a:xfrm>
          <a:prstGeom prst="ellipse">
            <a:avLst/>
          </a:prstGeom>
          <a:solidFill>
            <a:schemeClr val="bg2"/>
          </a:solidFill>
        </p:spPr>
        <p:txBody>
          <a:bodyPr anchor="ctr"/>
          <a:lstStyle>
            <a:lvl1pPr marL="0" indent="0" algn="ctr">
              <a:buNone/>
              <a:defRPr/>
            </a:lvl1pPr>
          </a:lstStyle>
          <a:p>
            <a:r>
              <a:rPr lang="en-US" noProof="0" smtClean="0"/>
              <a:t>Click icon to add picture</a:t>
            </a:r>
            <a:endParaRPr lang="en-US" noProof="0" dirty="0"/>
          </a:p>
        </p:txBody>
      </p:sp>
      <p:grpSp>
        <p:nvGrpSpPr>
          <p:cNvPr id="14" name="Group 13">
            <a:extLst>
              <a:ext uri="{FF2B5EF4-FFF2-40B4-BE49-F238E27FC236}">
                <a16:creationId xmlns:a16="http://schemas.microsoft.com/office/drawing/2014/main" xmlns="" id="{0DC2055F-AE3F-46BE-B57E-A0F1A86D1C36}"/>
              </a:ext>
            </a:extLst>
          </p:cNvPr>
          <p:cNvGrpSpPr/>
          <p:nvPr userDrawn="1"/>
        </p:nvGrpSpPr>
        <p:grpSpPr>
          <a:xfrm>
            <a:off x="-1296229" y="-2049517"/>
            <a:ext cx="6687922" cy="10769768"/>
            <a:chOff x="11114088" y="2241550"/>
            <a:chExt cx="1905000" cy="2354263"/>
          </a:xfrm>
          <a:solidFill>
            <a:schemeClr val="bg1">
              <a:alpha val="16000"/>
            </a:schemeClr>
          </a:solidFill>
        </p:grpSpPr>
        <p:sp>
          <p:nvSpPr>
            <p:cNvPr id="15" name="Freeform 5">
              <a:extLst>
                <a:ext uri="{FF2B5EF4-FFF2-40B4-BE49-F238E27FC236}">
                  <a16:creationId xmlns:a16="http://schemas.microsoft.com/office/drawing/2014/main" xmlns="" id="{C98EF042-A3B8-406D-BC16-153A989F571A}"/>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6" name="Freeform 6">
              <a:extLst>
                <a:ext uri="{FF2B5EF4-FFF2-40B4-BE49-F238E27FC236}">
                  <a16:creationId xmlns:a16="http://schemas.microsoft.com/office/drawing/2014/main" xmlns="" id="{68E5FAC9-A660-4D7A-AC84-0A7C8CC3BB65}"/>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cxnSp>
        <p:nvCxnSpPr>
          <p:cNvPr id="12" name="Straight Connector 11">
            <a:extLst>
              <a:ext uri="{FF2B5EF4-FFF2-40B4-BE49-F238E27FC236}">
                <a16:creationId xmlns:a16="http://schemas.microsoft.com/office/drawing/2014/main" xmlns="" id="{77C312F4-62C2-4903-8C4B-423A8717E481}"/>
              </a:ext>
            </a:extLst>
          </p:cNvPr>
          <p:cNvCxnSpPr/>
          <p:nvPr userDrawn="1"/>
        </p:nvCxnSpPr>
        <p:spPr>
          <a:xfrm>
            <a:off x="4852334" y="4233582"/>
            <a:ext cx="1899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1" name="Subtitle 2">
            <a:extLst>
              <a:ext uri="{FF2B5EF4-FFF2-40B4-BE49-F238E27FC236}">
                <a16:creationId xmlns:a16="http://schemas.microsoft.com/office/drawing/2014/main" xmlns="" id="{ADF17BC1-06CE-42EA-A970-31A7ED871AA4}"/>
              </a:ext>
            </a:extLst>
          </p:cNvPr>
          <p:cNvSpPr>
            <a:spLocks noGrp="1"/>
          </p:cNvSpPr>
          <p:nvPr>
            <p:ph type="subTitle" idx="1" hasCustomPrompt="1"/>
          </p:nvPr>
        </p:nvSpPr>
        <p:spPr>
          <a:xfrm>
            <a:off x="5251598" y="4484692"/>
            <a:ext cx="3405330" cy="503167"/>
          </a:xfrm>
        </p:spPr>
        <p:txBody>
          <a:bodyPr>
            <a:noAutofit/>
          </a:bodyPr>
          <a:lstStyle>
            <a:lvl1pPr marL="0" indent="0" algn="l">
              <a:buNone/>
              <a:defRPr sz="1600" b="0" cap="all"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dirty="0"/>
              <a:t>email</a:t>
            </a:r>
          </a:p>
        </p:txBody>
      </p:sp>
      <p:sp>
        <p:nvSpPr>
          <p:cNvPr id="22" name="Text Placeholder 6">
            <a:extLst>
              <a:ext uri="{FF2B5EF4-FFF2-40B4-BE49-F238E27FC236}">
                <a16:creationId xmlns:a16="http://schemas.microsoft.com/office/drawing/2014/main" xmlns="" id="{7035F1B3-4E91-44FF-B4E7-E5D87C7A034C}"/>
              </a:ext>
            </a:extLst>
          </p:cNvPr>
          <p:cNvSpPr>
            <a:spLocks noGrp="1"/>
          </p:cNvSpPr>
          <p:nvPr>
            <p:ph type="body" sz="quarter" idx="11" hasCustomPrompt="1"/>
          </p:nvPr>
        </p:nvSpPr>
        <p:spPr>
          <a:xfrm>
            <a:off x="5251740" y="5012635"/>
            <a:ext cx="3400425" cy="503238"/>
          </a:xfrm>
        </p:spPr>
        <p:txBody>
          <a:bodyPr vert="horz" lIns="91440" tIns="45720" rIns="91440" bIns="45720" rtlCol="0">
            <a:noAutofit/>
          </a:bodyPr>
          <a:lstStyle>
            <a:lvl1pPr marL="0" indent="0">
              <a:buNone/>
              <a:defRPr lang="en-US" sz="1600" b="0" cap="all" baseline="0" dirty="0" smtClean="0">
                <a:solidFill>
                  <a:schemeClr val="bg1"/>
                </a:solidFill>
              </a:defRPr>
            </a:lvl1pPr>
          </a:lstStyle>
          <a:p>
            <a:pPr marL="228600" lvl="0" indent="-228600"/>
            <a:r>
              <a:rPr lang="en-US" noProof="0" dirty="0"/>
              <a:t>Website </a:t>
            </a:r>
            <a:r>
              <a:rPr lang="en-US" noProof="0" dirty="0" err="1"/>
              <a:t>url</a:t>
            </a:r>
            <a:r>
              <a:rPr lang="en-US" noProof="0" dirty="0"/>
              <a:t> here</a:t>
            </a:r>
          </a:p>
        </p:txBody>
      </p:sp>
      <p:pic>
        <p:nvPicPr>
          <p:cNvPr id="18" name="Graphic 16" descr="Envelope">
            <a:extLst>
              <a:ext uri="{FF2B5EF4-FFF2-40B4-BE49-F238E27FC236}">
                <a16:creationId xmlns:a16="http://schemas.microsoft.com/office/drawing/2014/main" xmlns="" id="{E5B30B87-6C2E-48F1-9026-E4F6BEA1CFE7}"/>
              </a:ext>
            </a:extLst>
          </p:cNvPr>
          <p:cNvPicPr>
            <a:picLocks noChangeAspect="1"/>
          </p:cNvPicPr>
          <p:nvPr userDrawn="1"/>
        </p:nvPicPr>
        <p:blipFill>
          <a:blip r:embed="rId2" cstate="print">
            <a:extLst>
              <a:ext uri="{28A0092B-C50C-407E-A947-70E740481C1C}">
                <a14:useLocalDpi xmlns:a14="http://schemas.microsoft.com/office/drawing/2010/main" xmlns=""/>
              </a:ext>
              <a:ext uri="{96DAC541-7B7A-43D3-8B79-37D633B846F1}">
                <asvg:svgBlip xmlns:asvg="http://schemas.microsoft.com/office/drawing/2016/SVG/main" xmlns="" r:embed="rId5"/>
              </a:ext>
            </a:extLst>
          </a:blip>
          <a:stretch>
            <a:fillRect/>
          </a:stretch>
        </p:blipFill>
        <p:spPr>
          <a:xfrm>
            <a:off x="4906107" y="4452338"/>
            <a:ext cx="290846" cy="387795"/>
          </a:xfrm>
          <a:prstGeom prst="rect">
            <a:avLst/>
          </a:prstGeom>
        </p:spPr>
      </p:pic>
      <p:pic>
        <p:nvPicPr>
          <p:cNvPr id="23" name="Graphic 17" descr="Network">
            <a:extLst>
              <a:ext uri="{FF2B5EF4-FFF2-40B4-BE49-F238E27FC236}">
                <a16:creationId xmlns:a16="http://schemas.microsoft.com/office/drawing/2014/main" xmlns="" id="{2DA3CFE0-4ED8-4345-A158-94E70F463E99}"/>
              </a:ext>
            </a:extLst>
          </p:cNvPr>
          <p:cNvPicPr>
            <a:picLocks noChangeAspect="1"/>
          </p:cNvPicPr>
          <p:nvPr userDrawn="1"/>
        </p:nvPicPr>
        <p:blipFill>
          <a:blip r:embed="rId6">
            <a:extLst>
              <a:ext uri="{28A0092B-C50C-407E-A947-70E740481C1C}">
                <a14:useLocalDpi xmlns:a14="http://schemas.microsoft.com/office/drawing/2010/main" xmlns=""/>
              </a:ext>
              <a:ext uri="{96DAC541-7B7A-43D3-8B79-37D633B846F1}">
                <asvg:svgBlip xmlns:asvg="http://schemas.microsoft.com/office/drawing/2016/SVG/main" xmlns="" r:embed="rId7"/>
              </a:ext>
            </a:extLst>
          </a:blip>
          <a:stretch>
            <a:fillRect/>
          </a:stretch>
        </p:blipFill>
        <p:spPr>
          <a:xfrm>
            <a:off x="4891564" y="4925641"/>
            <a:ext cx="319931" cy="426575"/>
          </a:xfrm>
          <a:prstGeom prst="rect">
            <a:avLst/>
          </a:prstGeom>
        </p:spPr>
      </p:pic>
      <p:sp>
        <p:nvSpPr>
          <p:cNvPr id="2" name="Title 1">
            <a:extLst>
              <a:ext uri="{FF2B5EF4-FFF2-40B4-BE49-F238E27FC236}">
                <a16:creationId xmlns:a16="http://schemas.microsoft.com/office/drawing/2014/main" xmlns="" id="{32666C42-DD4B-4BFA-BE15-4D20CFD5DD60}"/>
              </a:ext>
            </a:extLst>
          </p:cNvPr>
          <p:cNvSpPr>
            <a:spLocks noGrp="1"/>
          </p:cNvSpPr>
          <p:nvPr>
            <p:ph type="title"/>
          </p:nvPr>
        </p:nvSpPr>
        <p:spPr>
          <a:xfrm>
            <a:off x="4760809" y="3275218"/>
            <a:ext cx="3891356" cy="826628"/>
          </a:xfrm>
          <a:noFill/>
        </p:spPr>
        <p:txBody>
          <a:bodyPr wrap="square" rtlCol="0">
            <a:noAutofit/>
          </a:bodyPr>
          <a:lstStyle>
            <a:lvl1pPr>
              <a:defRPr lang="en-US" sz="6000" b="1" cap="all" baseline="0">
                <a:solidFill>
                  <a:schemeClr val="bg1"/>
                </a:solidFill>
                <a:ea typeface="+mn-ea"/>
                <a:cs typeface="+mn-cs"/>
              </a:defRPr>
            </a:lvl1pPr>
          </a:lstStyle>
          <a:p>
            <a:pPr marL="0" lvl="0"/>
            <a:r>
              <a:rPr lang="en-US" noProof="0" smtClean="0"/>
              <a:t>Click to edit Master title style</a:t>
            </a:r>
            <a:endParaRPr lang="en-US" noProof="0" dirty="0"/>
          </a:p>
        </p:txBody>
      </p:sp>
    </p:spTree>
    <p:extLst>
      <p:ext uri="{BB962C8B-B14F-4D97-AF65-F5344CB8AC3E}">
        <p14:creationId xmlns:p14="http://schemas.microsoft.com/office/powerpoint/2010/main" xmlns="" val="810107028"/>
      </p:ext>
    </p:extLst>
  </p:cSld>
  <p:clrMapOvr>
    <a:masterClrMapping/>
  </p:clrMapOvr>
  <p:extLst mod="1">
    <p:ext uri="{DCECCB84-F9BA-43D5-87BE-67443E8EF086}">
      <p15:sldGuideLst xmlns:p15="http://schemas.microsoft.com/office/powerpoint/2012/main" xmlns="">
        <p15:guide id="1" orient="horz" pos="2160">
          <p15:clr>
            <a:srgbClr val="FBAE40"/>
          </p15:clr>
        </p15:guide>
        <p15:guide id="2" pos="3840">
          <p15:clr>
            <a:srgbClr val="FBAE40"/>
          </p15:clr>
        </p15:guide>
        <p15:guide id="3" pos="7333">
          <p15:clr>
            <a:srgbClr val="FBAE40"/>
          </p15:clr>
        </p15:guide>
        <p15:guide id="4" pos="362">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_Title Slide_0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86299464-ED20-4919-8B3A-2CFAE8DA2347}"/>
              </a:ext>
            </a:extLst>
          </p:cNvPr>
          <p:cNvSpPr/>
          <p:nvPr userDrawn="1"/>
        </p:nvSpPr>
        <p:spPr>
          <a:xfrm>
            <a:off x="0" y="0"/>
            <a:ext cx="9144000" cy="6858000"/>
          </a:xfrm>
          <a:prstGeom prst="rect">
            <a:avLst/>
          </a:prstGeom>
          <a:solidFill>
            <a:srgbClr val="E2A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3" name="Picture Placeholder 12">
            <a:extLst>
              <a:ext uri="{FF2B5EF4-FFF2-40B4-BE49-F238E27FC236}">
                <a16:creationId xmlns:a16="http://schemas.microsoft.com/office/drawing/2014/main" xmlns="" id="{BCCC559D-0EC3-432C-B397-6897B366DF36}"/>
              </a:ext>
            </a:extLst>
          </p:cNvPr>
          <p:cNvSpPr>
            <a:spLocks noGrp="1"/>
          </p:cNvSpPr>
          <p:nvPr>
            <p:ph type="pic" sz="quarter" idx="10"/>
          </p:nvPr>
        </p:nvSpPr>
        <p:spPr>
          <a:xfrm>
            <a:off x="533109" y="728546"/>
            <a:ext cx="3979246" cy="5305661"/>
          </a:xfrm>
          <a:prstGeom prst="ellipse">
            <a:avLst/>
          </a:prstGeom>
          <a:solidFill>
            <a:schemeClr val="bg2"/>
          </a:solidFill>
        </p:spPr>
        <p:txBody>
          <a:bodyPr anchor="ctr"/>
          <a:lstStyle>
            <a:lvl1pPr marL="0" indent="0" algn="ctr">
              <a:buNone/>
              <a:defRPr/>
            </a:lvl1pPr>
          </a:lstStyle>
          <a:p>
            <a:r>
              <a:rPr lang="en-US" noProof="0" smtClean="0"/>
              <a:t>Click icon to add picture</a:t>
            </a:r>
            <a:endParaRPr lang="en-US" noProof="0" dirty="0"/>
          </a:p>
        </p:txBody>
      </p:sp>
      <p:grpSp>
        <p:nvGrpSpPr>
          <p:cNvPr id="3" name="Group 13">
            <a:extLst>
              <a:ext uri="{FF2B5EF4-FFF2-40B4-BE49-F238E27FC236}">
                <a16:creationId xmlns:a16="http://schemas.microsoft.com/office/drawing/2014/main" xmlns="" id="{0DC2055F-AE3F-46BE-B57E-A0F1A86D1C36}"/>
              </a:ext>
            </a:extLst>
          </p:cNvPr>
          <p:cNvGrpSpPr/>
          <p:nvPr userDrawn="1"/>
        </p:nvGrpSpPr>
        <p:grpSpPr>
          <a:xfrm>
            <a:off x="-1296229" y="-2049517"/>
            <a:ext cx="6687922" cy="10769768"/>
            <a:chOff x="11114088" y="2241550"/>
            <a:chExt cx="1905000" cy="2354263"/>
          </a:xfrm>
          <a:solidFill>
            <a:schemeClr val="bg1">
              <a:alpha val="16000"/>
            </a:schemeClr>
          </a:solidFill>
        </p:grpSpPr>
        <p:sp>
          <p:nvSpPr>
            <p:cNvPr id="15" name="Freeform 5">
              <a:extLst>
                <a:ext uri="{FF2B5EF4-FFF2-40B4-BE49-F238E27FC236}">
                  <a16:creationId xmlns:a16="http://schemas.microsoft.com/office/drawing/2014/main" xmlns="" id="{C98EF042-A3B8-406D-BC16-153A989F571A}"/>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6" name="Freeform 6">
              <a:extLst>
                <a:ext uri="{FF2B5EF4-FFF2-40B4-BE49-F238E27FC236}">
                  <a16:creationId xmlns:a16="http://schemas.microsoft.com/office/drawing/2014/main" xmlns="" id="{68E5FAC9-A660-4D7A-AC84-0A7C8CC3BB65}"/>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cxnSp>
        <p:nvCxnSpPr>
          <p:cNvPr id="12" name="Straight Connector 11">
            <a:extLst>
              <a:ext uri="{FF2B5EF4-FFF2-40B4-BE49-F238E27FC236}">
                <a16:creationId xmlns:a16="http://schemas.microsoft.com/office/drawing/2014/main" xmlns="" id="{77C312F4-62C2-4903-8C4B-423A8717E481}"/>
              </a:ext>
            </a:extLst>
          </p:cNvPr>
          <p:cNvCxnSpPr/>
          <p:nvPr userDrawn="1"/>
        </p:nvCxnSpPr>
        <p:spPr>
          <a:xfrm>
            <a:off x="4852334" y="4233582"/>
            <a:ext cx="1899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1" name="Subtitle 2">
            <a:extLst>
              <a:ext uri="{FF2B5EF4-FFF2-40B4-BE49-F238E27FC236}">
                <a16:creationId xmlns:a16="http://schemas.microsoft.com/office/drawing/2014/main" xmlns="" id="{ADF17BC1-06CE-42EA-A970-31A7ED871AA4}"/>
              </a:ext>
            </a:extLst>
          </p:cNvPr>
          <p:cNvSpPr>
            <a:spLocks noGrp="1"/>
          </p:cNvSpPr>
          <p:nvPr>
            <p:ph type="subTitle" idx="1" hasCustomPrompt="1"/>
          </p:nvPr>
        </p:nvSpPr>
        <p:spPr>
          <a:xfrm>
            <a:off x="5251598" y="4484692"/>
            <a:ext cx="3405330" cy="503167"/>
          </a:xfrm>
        </p:spPr>
        <p:txBody>
          <a:bodyPr>
            <a:noAutofit/>
          </a:bodyPr>
          <a:lstStyle>
            <a:lvl1pPr marL="0" indent="0" algn="l">
              <a:buNone/>
              <a:defRPr sz="1600" b="0" cap="all"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dirty="0"/>
              <a:t>email</a:t>
            </a:r>
          </a:p>
        </p:txBody>
      </p:sp>
      <p:sp>
        <p:nvSpPr>
          <p:cNvPr id="22" name="Text Placeholder 6">
            <a:extLst>
              <a:ext uri="{FF2B5EF4-FFF2-40B4-BE49-F238E27FC236}">
                <a16:creationId xmlns:a16="http://schemas.microsoft.com/office/drawing/2014/main" xmlns="" id="{7035F1B3-4E91-44FF-B4E7-E5D87C7A034C}"/>
              </a:ext>
            </a:extLst>
          </p:cNvPr>
          <p:cNvSpPr>
            <a:spLocks noGrp="1"/>
          </p:cNvSpPr>
          <p:nvPr>
            <p:ph type="body" sz="quarter" idx="11" hasCustomPrompt="1"/>
          </p:nvPr>
        </p:nvSpPr>
        <p:spPr>
          <a:xfrm>
            <a:off x="5251740" y="5012635"/>
            <a:ext cx="3400425" cy="503238"/>
          </a:xfrm>
        </p:spPr>
        <p:txBody>
          <a:bodyPr vert="horz" lIns="91440" tIns="45720" rIns="91440" bIns="45720" rtlCol="0">
            <a:noAutofit/>
          </a:bodyPr>
          <a:lstStyle>
            <a:lvl1pPr marL="0" indent="0">
              <a:buNone/>
              <a:defRPr lang="en-US" sz="1600" b="0" cap="all" baseline="0" dirty="0" smtClean="0">
                <a:solidFill>
                  <a:schemeClr val="bg1"/>
                </a:solidFill>
              </a:defRPr>
            </a:lvl1pPr>
          </a:lstStyle>
          <a:p>
            <a:pPr marL="228600" lvl="0" indent="-228600"/>
            <a:r>
              <a:rPr lang="en-US" noProof="0" dirty="0"/>
              <a:t>Website </a:t>
            </a:r>
            <a:r>
              <a:rPr lang="en-US" noProof="0" dirty="0" err="1"/>
              <a:t>url</a:t>
            </a:r>
            <a:r>
              <a:rPr lang="en-US" noProof="0" dirty="0"/>
              <a:t> here</a:t>
            </a:r>
          </a:p>
        </p:txBody>
      </p:sp>
      <p:pic>
        <p:nvPicPr>
          <p:cNvPr id="18" name="Graphic 16" descr="Envelope">
            <a:extLst>
              <a:ext uri="{FF2B5EF4-FFF2-40B4-BE49-F238E27FC236}">
                <a16:creationId xmlns:a16="http://schemas.microsoft.com/office/drawing/2014/main" xmlns="" id="{E5B30B87-6C2E-48F1-9026-E4F6BEA1CFE7}"/>
              </a:ext>
            </a:extLst>
          </p:cNvPr>
          <p:cNvPicPr>
            <a:picLocks noChangeAspect="1"/>
          </p:cNvPicPr>
          <p:nvPr userDrawn="1"/>
        </p:nvPicPr>
        <p:blipFill>
          <a:blip r:embed="rId2" cstate="print">
            <a:extLst>
              <a:ext uri="{28A0092B-C50C-407E-A947-70E740481C1C}">
                <a14:useLocalDpi xmlns:a14="http://schemas.microsoft.com/office/drawing/2010/main" xmlns=""/>
              </a:ext>
              <a:ext uri="{96DAC541-7B7A-43D3-8B79-37D633B846F1}">
                <asvg:svgBlip xmlns:asvg="http://schemas.microsoft.com/office/drawing/2016/SVG/main" xmlns="" r:embed="rId5"/>
              </a:ext>
            </a:extLst>
          </a:blip>
          <a:stretch>
            <a:fillRect/>
          </a:stretch>
        </p:blipFill>
        <p:spPr>
          <a:xfrm>
            <a:off x="4906107" y="4452338"/>
            <a:ext cx="290846" cy="387795"/>
          </a:xfrm>
          <a:prstGeom prst="rect">
            <a:avLst/>
          </a:prstGeom>
        </p:spPr>
      </p:pic>
      <p:pic>
        <p:nvPicPr>
          <p:cNvPr id="23" name="Graphic 17" descr="Network">
            <a:extLst>
              <a:ext uri="{FF2B5EF4-FFF2-40B4-BE49-F238E27FC236}">
                <a16:creationId xmlns:a16="http://schemas.microsoft.com/office/drawing/2014/main" xmlns="" id="{2DA3CFE0-4ED8-4345-A158-94E70F463E99}"/>
              </a:ext>
            </a:extLst>
          </p:cNvPr>
          <p:cNvPicPr>
            <a:picLocks noChangeAspect="1"/>
          </p:cNvPicPr>
          <p:nvPr userDrawn="1"/>
        </p:nvPicPr>
        <p:blipFill>
          <a:blip r:embed="rId6">
            <a:extLst>
              <a:ext uri="{28A0092B-C50C-407E-A947-70E740481C1C}">
                <a14:useLocalDpi xmlns:a14="http://schemas.microsoft.com/office/drawing/2010/main" xmlns=""/>
              </a:ext>
              <a:ext uri="{96DAC541-7B7A-43D3-8B79-37D633B846F1}">
                <asvg:svgBlip xmlns:asvg="http://schemas.microsoft.com/office/drawing/2016/SVG/main" xmlns="" r:embed="rId7"/>
              </a:ext>
            </a:extLst>
          </a:blip>
          <a:stretch>
            <a:fillRect/>
          </a:stretch>
        </p:blipFill>
        <p:spPr>
          <a:xfrm>
            <a:off x="4891564" y="4925641"/>
            <a:ext cx="319931" cy="426575"/>
          </a:xfrm>
          <a:prstGeom prst="rect">
            <a:avLst/>
          </a:prstGeom>
        </p:spPr>
      </p:pic>
      <p:sp>
        <p:nvSpPr>
          <p:cNvPr id="2" name="Title 1">
            <a:extLst>
              <a:ext uri="{FF2B5EF4-FFF2-40B4-BE49-F238E27FC236}">
                <a16:creationId xmlns:a16="http://schemas.microsoft.com/office/drawing/2014/main" xmlns="" id="{32666C42-DD4B-4BFA-BE15-4D20CFD5DD60}"/>
              </a:ext>
            </a:extLst>
          </p:cNvPr>
          <p:cNvSpPr>
            <a:spLocks noGrp="1"/>
          </p:cNvSpPr>
          <p:nvPr>
            <p:ph type="title"/>
          </p:nvPr>
        </p:nvSpPr>
        <p:spPr>
          <a:xfrm>
            <a:off x="4760809" y="3275218"/>
            <a:ext cx="3891356" cy="826628"/>
          </a:xfrm>
          <a:noFill/>
        </p:spPr>
        <p:txBody>
          <a:bodyPr wrap="square" rtlCol="0">
            <a:noAutofit/>
          </a:bodyPr>
          <a:lstStyle>
            <a:lvl1pPr>
              <a:defRPr lang="en-US" sz="6000" b="1" cap="all" baseline="0">
                <a:solidFill>
                  <a:schemeClr val="bg1"/>
                </a:solidFill>
                <a:ea typeface="+mn-ea"/>
                <a:cs typeface="+mn-cs"/>
              </a:defRPr>
            </a:lvl1pPr>
          </a:lstStyle>
          <a:p>
            <a:pPr marL="0" lvl="0"/>
            <a:r>
              <a:rPr lang="en-US" noProof="0" smtClean="0"/>
              <a:t>Click to edit Master title style</a:t>
            </a:r>
            <a:endParaRPr lang="en-US" noProof="0" dirty="0"/>
          </a:p>
        </p:txBody>
      </p:sp>
    </p:spTree>
    <p:extLst>
      <p:ext uri="{BB962C8B-B14F-4D97-AF65-F5344CB8AC3E}">
        <p14:creationId xmlns:p14="http://schemas.microsoft.com/office/powerpoint/2010/main" xmlns="" val="810107028"/>
      </p:ext>
    </p:extLst>
  </p:cSld>
  <p:clrMapOvr>
    <a:masterClrMapping/>
  </p:clrMapOvr>
  <p:extLst mod="1">
    <p:ext uri="{DCECCB84-F9BA-43D5-87BE-67443E8EF086}">
      <p15:sldGuideLst xmlns:p15="http://schemas.microsoft.com/office/powerpoint/2012/main" xmlns="">
        <p15:guide id="1" orient="horz" pos="2160">
          <p15:clr>
            <a:srgbClr val="FBAE40"/>
          </p15:clr>
        </p15:guide>
        <p15:guide id="2" pos="3840">
          <p15:clr>
            <a:srgbClr val="FBAE40"/>
          </p15:clr>
        </p15:guide>
        <p15:guide id="3" pos="7333">
          <p15:clr>
            <a:srgbClr val="FBAE40"/>
          </p15:clr>
        </p15:guide>
        <p15:guide id="4" pos="362">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_Title Slide_0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86299464-ED20-4919-8B3A-2CFAE8DA2347}"/>
              </a:ext>
            </a:extLst>
          </p:cNvPr>
          <p:cNvSpPr/>
          <p:nvPr userDrawn="1"/>
        </p:nvSpPr>
        <p:spPr>
          <a:xfrm>
            <a:off x="0" y="0"/>
            <a:ext cx="9144000" cy="6858000"/>
          </a:xfrm>
          <a:prstGeom prst="rect">
            <a:avLst/>
          </a:prstGeom>
          <a:solidFill>
            <a:srgbClr val="1E00D2">
              <a:alpha val="83137"/>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3" name="Picture Placeholder 12">
            <a:extLst>
              <a:ext uri="{FF2B5EF4-FFF2-40B4-BE49-F238E27FC236}">
                <a16:creationId xmlns:a16="http://schemas.microsoft.com/office/drawing/2014/main" xmlns="" id="{BCCC559D-0EC3-432C-B397-6897B366DF36}"/>
              </a:ext>
            </a:extLst>
          </p:cNvPr>
          <p:cNvSpPr>
            <a:spLocks noGrp="1"/>
          </p:cNvSpPr>
          <p:nvPr>
            <p:ph type="pic" sz="quarter" idx="10"/>
          </p:nvPr>
        </p:nvSpPr>
        <p:spPr>
          <a:xfrm>
            <a:off x="533109" y="728546"/>
            <a:ext cx="3979246" cy="5305661"/>
          </a:xfrm>
          <a:prstGeom prst="ellipse">
            <a:avLst/>
          </a:prstGeom>
          <a:solidFill>
            <a:schemeClr val="bg2"/>
          </a:solidFill>
        </p:spPr>
        <p:txBody>
          <a:bodyPr anchor="ctr"/>
          <a:lstStyle>
            <a:lvl1pPr marL="0" indent="0" algn="ctr">
              <a:buNone/>
              <a:defRPr/>
            </a:lvl1pPr>
          </a:lstStyle>
          <a:p>
            <a:r>
              <a:rPr lang="en-US" noProof="0" smtClean="0"/>
              <a:t>Click icon to add picture</a:t>
            </a:r>
            <a:endParaRPr lang="en-US" noProof="0" dirty="0"/>
          </a:p>
        </p:txBody>
      </p:sp>
      <p:grpSp>
        <p:nvGrpSpPr>
          <p:cNvPr id="3" name="Group 13">
            <a:extLst>
              <a:ext uri="{FF2B5EF4-FFF2-40B4-BE49-F238E27FC236}">
                <a16:creationId xmlns:a16="http://schemas.microsoft.com/office/drawing/2014/main" xmlns="" id="{0DC2055F-AE3F-46BE-B57E-A0F1A86D1C36}"/>
              </a:ext>
            </a:extLst>
          </p:cNvPr>
          <p:cNvGrpSpPr/>
          <p:nvPr userDrawn="1"/>
        </p:nvGrpSpPr>
        <p:grpSpPr>
          <a:xfrm>
            <a:off x="-1296229" y="-2049517"/>
            <a:ext cx="6687922" cy="10769768"/>
            <a:chOff x="11114088" y="2241550"/>
            <a:chExt cx="1905000" cy="2354263"/>
          </a:xfrm>
          <a:solidFill>
            <a:schemeClr val="bg1">
              <a:alpha val="16000"/>
            </a:schemeClr>
          </a:solidFill>
        </p:grpSpPr>
        <p:sp>
          <p:nvSpPr>
            <p:cNvPr id="15" name="Freeform 5">
              <a:extLst>
                <a:ext uri="{FF2B5EF4-FFF2-40B4-BE49-F238E27FC236}">
                  <a16:creationId xmlns:a16="http://schemas.microsoft.com/office/drawing/2014/main" xmlns="" id="{C98EF042-A3B8-406D-BC16-153A989F571A}"/>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6" name="Freeform 6">
              <a:extLst>
                <a:ext uri="{FF2B5EF4-FFF2-40B4-BE49-F238E27FC236}">
                  <a16:creationId xmlns:a16="http://schemas.microsoft.com/office/drawing/2014/main" xmlns="" id="{68E5FAC9-A660-4D7A-AC84-0A7C8CC3BB65}"/>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14" name="Title 1">
            <a:extLst>
              <a:ext uri="{FF2B5EF4-FFF2-40B4-BE49-F238E27FC236}">
                <a16:creationId xmlns:a16="http://schemas.microsoft.com/office/drawing/2014/main" xmlns="" id="{2456FD49-C258-4333-9422-358C976A341C}"/>
              </a:ext>
            </a:extLst>
          </p:cNvPr>
          <p:cNvSpPr>
            <a:spLocks noGrp="1"/>
          </p:cNvSpPr>
          <p:nvPr>
            <p:ph type="ctrTitle" hasCustomPrompt="1"/>
          </p:nvPr>
        </p:nvSpPr>
        <p:spPr>
          <a:xfrm>
            <a:off x="4757738" y="2173288"/>
            <a:ext cx="3857625" cy="2090808"/>
          </a:xfrm>
        </p:spPr>
        <p:txBody>
          <a:bodyPr anchor="b">
            <a:noAutofit/>
          </a:bodyPr>
          <a:lstStyle>
            <a:lvl1pPr algn="l">
              <a:defRPr sz="5400" b="1" cap="all" baseline="0">
                <a:solidFill>
                  <a:schemeClr val="accent4"/>
                </a:solidFill>
                <a:latin typeface="+mj-lt"/>
              </a:defRPr>
            </a:lvl1pPr>
          </a:lstStyle>
          <a:p>
            <a:r>
              <a:rPr lang="en-US" noProof="0" dirty="0"/>
              <a:t>Title comes here</a:t>
            </a:r>
          </a:p>
        </p:txBody>
      </p:sp>
    </p:spTree>
    <p:extLst>
      <p:ext uri="{BB962C8B-B14F-4D97-AF65-F5344CB8AC3E}">
        <p14:creationId xmlns:p14="http://schemas.microsoft.com/office/powerpoint/2010/main" xmlns="" val="810107028"/>
      </p:ext>
    </p:extLst>
  </p:cSld>
  <p:clrMapOvr>
    <a:masterClrMapping/>
  </p:clrMapOvr>
  <p:extLst mod="1">
    <p:ext uri="{DCECCB84-F9BA-43D5-87BE-67443E8EF086}">
      <p15:sldGuideLst xmlns:p15="http://schemas.microsoft.com/office/powerpoint/2012/main" xmlns="">
        <p15:guide id="1" orient="horz" pos="2160">
          <p15:clr>
            <a:srgbClr val="FBAE40"/>
          </p15:clr>
        </p15:guide>
        <p15:guide id="2" pos="3840">
          <p15:clr>
            <a:srgbClr val="FBAE40"/>
          </p15:clr>
        </p15:guide>
        <p15:guide id="3" pos="7333">
          <p15:clr>
            <a:srgbClr val="FBAE40"/>
          </p15:clr>
        </p15:guide>
        <p15:guide id="4" pos="362">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_0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86299464-ED20-4919-8B3A-2CFAE8DA2347}"/>
              </a:ext>
            </a:extLst>
          </p:cNvPr>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xmlns="" id="{2456FD49-C258-4333-9422-358C976A341C}"/>
              </a:ext>
            </a:extLst>
          </p:cNvPr>
          <p:cNvSpPr>
            <a:spLocks noGrp="1"/>
          </p:cNvSpPr>
          <p:nvPr>
            <p:ph type="ctrTitle" hasCustomPrompt="1"/>
          </p:nvPr>
        </p:nvSpPr>
        <p:spPr>
          <a:xfrm>
            <a:off x="4757738" y="2173288"/>
            <a:ext cx="3857625" cy="2090808"/>
          </a:xfrm>
        </p:spPr>
        <p:txBody>
          <a:bodyPr anchor="b">
            <a:noAutofit/>
          </a:bodyPr>
          <a:lstStyle>
            <a:lvl1pPr algn="l">
              <a:defRPr sz="5400" b="1" cap="all" baseline="0">
                <a:solidFill>
                  <a:schemeClr val="bg1"/>
                </a:solidFill>
                <a:latin typeface="+mj-lt"/>
              </a:defRPr>
            </a:lvl1pPr>
          </a:lstStyle>
          <a:p>
            <a:r>
              <a:rPr lang="en-US" noProof="0" dirty="0"/>
              <a:t>Title comes here</a:t>
            </a:r>
          </a:p>
        </p:txBody>
      </p:sp>
      <p:sp>
        <p:nvSpPr>
          <p:cNvPr id="3" name="Subtitle 2">
            <a:extLst>
              <a:ext uri="{FF2B5EF4-FFF2-40B4-BE49-F238E27FC236}">
                <a16:creationId xmlns:a16="http://schemas.microsoft.com/office/drawing/2014/main" xmlns="" id="{59758E15-A93D-4FB9-843D-1490E27A151B}"/>
              </a:ext>
            </a:extLst>
          </p:cNvPr>
          <p:cNvSpPr>
            <a:spLocks noGrp="1"/>
          </p:cNvSpPr>
          <p:nvPr>
            <p:ph type="subTitle" idx="1"/>
          </p:nvPr>
        </p:nvSpPr>
        <p:spPr>
          <a:xfrm>
            <a:off x="4757738" y="4279972"/>
            <a:ext cx="3857625" cy="503167"/>
          </a:xfrm>
        </p:spPr>
        <p:txBody>
          <a:bodyPr>
            <a:noAutofit/>
          </a:bodyPr>
          <a:lstStyle>
            <a:lvl1pPr marL="0" indent="0" algn="l">
              <a:buNone/>
              <a:defRPr sz="1800" b="0" cap="all"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smtClean="0"/>
              <a:t>Click to edit Master subtitle style</a:t>
            </a:r>
            <a:endParaRPr lang="en-US" noProof="0" dirty="0"/>
          </a:p>
        </p:txBody>
      </p:sp>
      <p:sp>
        <p:nvSpPr>
          <p:cNvPr id="13" name="Picture Placeholder 12">
            <a:extLst>
              <a:ext uri="{FF2B5EF4-FFF2-40B4-BE49-F238E27FC236}">
                <a16:creationId xmlns:a16="http://schemas.microsoft.com/office/drawing/2014/main" xmlns="" id="{BCCC559D-0EC3-432C-B397-6897B366DF36}"/>
              </a:ext>
            </a:extLst>
          </p:cNvPr>
          <p:cNvSpPr>
            <a:spLocks noGrp="1"/>
          </p:cNvSpPr>
          <p:nvPr>
            <p:ph type="pic" sz="quarter" idx="10"/>
          </p:nvPr>
        </p:nvSpPr>
        <p:spPr>
          <a:xfrm>
            <a:off x="533109" y="728546"/>
            <a:ext cx="3979246" cy="5305661"/>
          </a:xfrm>
          <a:prstGeom prst="ellipse">
            <a:avLst/>
          </a:prstGeom>
          <a:solidFill>
            <a:schemeClr val="bg2"/>
          </a:solidFill>
        </p:spPr>
        <p:txBody>
          <a:bodyPr anchor="ctr"/>
          <a:lstStyle>
            <a:lvl1pPr marL="0" indent="0" algn="ctr">
              <a:buNone/>
              <a:defRPr/>
            </a:lvl1pPr>
          </a:lstStyle>
          <a:p>
            <a:r>
              <a:rPr lang="en-US" noProof="0" smtClean="0"/>
              <a:t>Click icon to add picture</a:t>
            </a:r>
            <a:endParaRPr lang="en-US" noProof="0" dirty="0"/>
          </a:p>
        </p:txBody>
      </p:sp>
      <p:grpSp>
        <p:nvGrpSpPr>
          <p:cNvPr id="14" name="Group 13">
            <a:extLst>
              <a:ext uri="{FF2B5EF4-FFF2-40B4-BE49-F238E27FC236}">
                <a16:creationId xmlns:a16="http://schemas.microsoft.com/office/drawing/2014/main" xmlns="" id="{0DC2055F-AE3F-46BE-B57E-A0F1A86D1C36}"/>
              </a:ext>
            </a:extLst>
          </p:cNvPr>
          <p:cNvGrpSpPr/>
          <p:nvPr userDrawn="1"/>
        </p:nvGrpSpPr>
        <p:grpSpPr>
          <a:xfrm>
            <a:off x="-1296229" y="-2049517"/>
            <a:ext cx="6687922" cy="10769768"/>
            <a:chOff x="11114088" y="2241550"/>
            <a:chExt cx="1905000" cy="2354263"/>
          </a:xfrm>
          <a:solidFill>
            <a:schemeClr val="bg1">
              <a:alpha val="16000"/>
            </a:schemeClr>
          </a:solidFill>
        </p:grpSpPr>
        <p:sp>
          <p:nvSpPr>
            <p:cNvPr id="15" name="Freeform 5">
              <a:extLst>
                <a:ext uri="{FF2B5EF4-FFF2-40B4-BE49-F238E27FC236}">
                  <a16:creationId xmlns:a16="http://schemas.microsoft.com/office/drawing/2014/main" xmlns="" id="{C98EF042-A3B8-406D-BC16-153A989F571A}"/>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6" name="Freeform 6">
              <a:extLst>
                <a:ext uri="{FF2B5EF4-FFF2-40B4-BE49-F238E27FC236}">
                  <a16:creationId xmlns:a16="http://schemas.microsoft.com/office/drawing/2014/main" xmlns="" id="{68E5FAC9-A660-4D7A-AC84-0A7C8CC3BB65}"/>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Tree>
    <p:extLst>
      <p:ext uri="{BB962C8B-B14F-4D97-AF65-F5344CB8AC3E}">
        <p14:creationId xmlns:p14="http://schemas.microsoft.com/office/powerpoint/2010/main" xmlns="" val="1312140839"/>
      </p:ext>
    </p:extLst>
  </p:cSld>
  <p:clrMapOvr>
    <a:masterClrMapping/>
  </p:clrMapOvr>
  <p:extLst mod="1">
    <p:ext uri="{DCECCB84-F9BA-43D5-87BE-67443E8EF086}">
      <p15:sldGuideLst xmlns:p15="http://schemas.microsoft.com/office/powerpoint/2012/main" xmlns="">
        <p15:guide id="1" orient="horz" pos="2160" userDrawn="1">
          <p15:clr>
            <a:srgbClr val="FBAE40"/>
          </p15:clr>
        </p15:guide>
        <p15:guide id="2" pos="3840" userDrawn="1">
          <p15:clr>
            <a:srgbClr val="FBAE40"/>
          </p15:clr>
        </p15:guide>
        <p15:guide id="3" pos="7333" userDrawn="1">
          <p15:clr>
            <a:srgbClr val="FBAE40"/>
          </p15:clr>
        </p15:guide>
        <p15:guide id="4" pos="362"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86299464-ED20-4919-8B3A-2CFAE8DA2347}"/>
              </a:ext>
            </a:extLst>
          </p:cNvPr>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 name="Oval 5">
            <a:extLst>
              <a:ext uri="{FF2B5EF4-FFF2-40B4-BE49-F238E27FC236}">
                <a16:creationId xmlns:a16="http://schemas.microsoft.com/office/drawing/2014/main" xmlns="" id="{1F54E98B-AC75-484D-9121-68498EB888AA}"/>
              </a:ext>
            </a:extLst>
          </p:cNvPr>
          <p:cNvSpPr/>
          <p:nvPr userDrawn="1"/>
        </p:nvSpPr>
        <p:spPr>
          <a:xfrm>
            <a:off x="565508" y="708294"/>
            <a:ext cx="4000522" cy="5334029"/>
          </a:xfrm>
          <a:prstGeom prst="ellipse">
            <a:avLst/>
          </a:prstGeom>
          <a:solidFill>
            <a:schemeClr val="bg1">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xmlns="" id="{2456FD49-C258-4333-9422-358C976A341C}"/>
              </a:ext>
            </a:extLst>
          </p:cNvPr>
          <p:cNvSpPr>
            <a:spLocks noGrp="1"/>
          </p:cNvSpPr>
          <p:nvPr>
            <p:ph type="ctrTitle" hasCustomPrompt="1"/>
          </p:nvPr>
        </p:nvSpPr>
        <p:spPr>
          <a:xfrm>
            <a:off x="4757738" y="2173288"/>
            <a:ext cx="3857625" cy="2090808"/>
          </a:xfrm>
        </p:spPr>
        <p:txBody>
          <a:bodyPr anchor="b">
            <a:noAutofit/>
          </a:bodyPr>
          <a:lstStyle>
            <a:lvl1pPr algn="l">
              <a:defRPr sz="5400" b="1" cap="all" baseline="0">
                <a:solidFill>
                  <a:schemeClr val="bg1"/>
                </a:solidFill>
                <a:latin typeface="+mj-lt"/>
              </a:defRPr>
            </a:lvl1pPr>
          </a:lstStyle>
          <a:p>
            <a:r>
              <a:rPr lang="en-US" noProof="0" dirty="0"/>
              <a:t>Title comes here</a:t>
            </a:r>
          </a:p>
        </p:txBody>
      </p:sp>
      <p:sp>
        <p:nvSpPr>
          <p:cNvPr id="3" name="Subtitle 2">
            <a:extLst>
              <a:ext uri="{FF2B5EF4-FFF2-40B4-BE49-F238E27FC236}">
                <a16:creationId xmlns:a16="http://schemas.microsoft.com/office/drawing/2014/main" xmlns="" id="{59758E15-A93D-4FB9-843D-1490E27A151B}"/>
              </a:ext>
            </a:extLst>
          </p:cNvPr>
          <p:cNvSpPr>
            <a:spLocks noGrp="1"/>
          </p:cNvSpPr>
          <p:nvPr>
            <p:ph type="subTitle" idx="1"/>
          </p:nvPr>
        </p:nvSpPr>
        <p:spPr>
          <a:xfrm>
            <a:off x="4757738" y="4279972"/>
            <a:ext cx="3857625" cy="503167"/>
          </a:xfrm>
        </p:spPr>
        <p:txBody>
          <a:bodyPr>
            <a:noAutofit/>
          </a:bodyPr>
          <a:lstStyle>
            <a:lvl1pPr marL="0" indent="0" algn="l">
              <a:buNone/>
              <a:defRPr sz="1800" b="0" cap="all"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smtClean="0"/>
              <a:t>Click to edit Master subtitle style</a:t>
            </a:r>
            <a:endParaRPr lang="en-US" noProof="0" dirty="0"/>
          </a:p>
        </p:txBody>
      </p:sp>
      <p:grpSp>
        <p:nvGrpSpPr>
          <p:cNvPr id="14" name="Group 13">
            <a:extLst>
              <a:ext uri="{FF2B5EF4-FFF2-40B4-BE49-F238E27FC236}">
                <a16:creationId xmlns:a16="http://schemas.microsoft.com/office/drawing/2014/main" xmlns="" id="{0DC2055F-AE3F-46BE-B57E-A0F1A86D1C36}"/>
              </a:ext>
            </a:extLst>
          </p:cNvPr>
          <p:cNvGrpSpPr/>
          <p:nvPr userDrawn="1"/>
        </p:nvGrpSpPr>
        <p:grpSpPr>
          <a:xfrm>
            <a:off x="-1296229" y="-2049517"/>
            <a:ext cx="6687922" cy="10769768"/>
            <a:chOff x="11114088" y="2241550"/>
            <a:chExt cx="1905000" cy="2354263"/>
          </a:xfrm>
          <a:solidFill>
            <a:schemeClr val="bg1">
              <a:alpha val="16000"/>
            </a:schemeClr>
          </a:solidFill>
        </p:grpSpPr>
        <p:sp>
          <p:nvSpPr>
            <p:cNvPr id="15" name="Freeform 5">
              <a:extLst>
                <a:ext uri="{FF2B5EF4-FFF2-40B4-BE49-F238E27FC236}">
                  <a16:creationId xmlns:a16="http://schemas.microsoft.com/office/drawing/2014/main" xmlns="" id="{C98EF042-A3B8-406D-BC16-153A989F571A}"/>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6" name="Freeform 6">
              <a:extLst>
                <a:ext uri="{FF2B5EF4-FFF2-40B4-BE49-F238E27FC236}">
                  <a16:creationId xmlns:a16="http://schemas.microsoft.com/office/drawing/2014/main" xmlns="" id="{68E5FAC9-A660-4D7A-AC84-0A7C8CC3BB65}"/>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pic>
        <p:nvPicPr>
          <p:cNvPr id="9" name="Picture 8">
            <a:extLst>
              <a:ext uri="{FF2B5EF4-FFF2-40B4-BE49-F238E27FC236}">
                <a16:creationId xmlns:a16="http://schemas.microsoft.com/office/drawing/2014/main" xmlns="" id="{4FE28ACC-E44C-4381-B768-0310810E78D2}"/>
              </a:ext>
            </a:extLst>
          </p:cNvPr>
          <p:cNvPicPr>
            <a:picLocks noChangeAspect="1"/>
          </p:cNvPicPr>
          <p:nvPr userDrawn="1"/>
        </p:nvPicPr>
        <p:blipFill>
          <a:blip r:embed="rId2">
            <a:extLst>
              <a:ext uri="{BEBA8EAE-BF5A-486C-A8C5-ECC9F3942E4B}">
                <a14:imgProps xmlns:a14="http://schemas.microsoft.com/office/drawing/2010/main" xmlns="">
                  <a14:imgLayer r:embed="rId3">
                    <a14:imgEffect>
                      <a14:brightnessContrast bright="100000"/>
                    </a14:imgEffect>
                  </a14:imgLayer>
                </a14:imgProps>
              </a:ext>
              <a:ext uri="{28A0092B-C50C-407E-A947-70E740481C1C}">
                <a14:useLocalDpi xmlns:a14="http://schemas.microsoft.com/office/drawing/2010/main" xmlns=""/>
              </a:ext>
            </a:extLst>
          </a:blip>
          <a:stretch>
            <a:fillRect/>
          </a:stretch>
        </p:blipFill>
        <p:spPr>
          <a:xfrm>
            <a:off x="7511888" y="391863"/>
            <a:ext cx="1308938" cy="673365"/>
          </a:xfrm>
          <a:prstGeom prst="rect">
            <a:avLst/>
          </a:prstGeom>
        </p:spPr>
      </p:pic>
      <p:cxnSp>
        <p:nvCxnSpPr>
          <p:cNvPr id="5" name="Straight Connector 4">
            <a:extLst>
              <a:ext uri="{FF2B5EF4-FFF2-40B4-BE49-F238E27FC236}">
                <a16:creationId xmlns:a16="http://schemas.microsoft.com/office/drawing/2014/main" xmlns="" id="{819AFA09-F4B1-493D-BCAD-FF30C20CD1AA}"/>
              </a:ext>
            </a:extLst>
          </p:cNvPr>
          <p:cNvCxnSpPr/>
          <p:nvPr userDrawn="1"/>
        </p:nvCxnSpPr>
        <p:spPr>
          <a:xfrm>
            <a:off x="4852334" y="4233582"/>
            <a:ext cx="1899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792000789"/>
      </p:ext>
    </p:extLst>
  </p:cSld>
  <p:clrMapOvr>
    <a:masterClrMapping/>
  </p:clrMapOvr>
  <p:extLst mod="1">
    <p:ext uri="{DCECCB84-F9BA-43D5-87BE-67443E8EF086}">
      <p15:sldGuideLst xmlns:p15="http://schemas.microsoft.com/office/powerpoint/2012/main" xmlns="">
        <p15:guide id="1" orient="horz" pos="2160">
          <p15:clr>
            <a:srgbClr val="FBAE40"/>
          </p15:clr>
        </p15:guide>
        <p15:guide id="2" pos="3840">
          <p15:clr>
            <a:srgbClr val="FBAE40"/>
          </p15:clr>
        </p15:guide>
        <p15:guide id="3" pos="7333">
          <p15:clr>
            <a:srgbClr val="FBAE40"/>
          </p15:clr>
        </p15:guide>
        <p15:guide id="4" pos="362">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F9087E09-D75F-4E26-B01E-A1A09BA2EA70}"/>
              </a:ext>
            </a:extLst>
          </p:cNvPr>
          <p:cNvSpPr/>
          <p:nvPr userDrawn="1"/>
        </p:nvSpPr>
        <p:spPr>
          <a:xfrm>
            <a:off x="0" y="0"/>
            <a:ext cx="9144000"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xmlns="" id="{AF7A70B7-7ADE-4E0B-B956-363B0B1AA613}"/>
              </a:ext>
            </a:extLst>
          </p:cNvPr>
          <p:cNvSpPr>
            <a:spLocks noGrp="1"/>
          </p:cNvSpPr>
          <p:nvPr>
            <p:ph type="title"/>
          </p:nvPr>
        </p:nvSpPr>
        <p:spPr>
          <a:xfrm>
            <a:off x="623888" y="182564"/>
            <a:ext cx="7886700" cy="940181"/>
          </a:xfrm>
        </p:spPr>
        <p:txBody>
          <a:bodyPr anchor="b">
            <a:noAutofit/>
          </a:bodyPr>
          <a:lstStyle>
            <a:lvl1pPr algn="ctr">
              <a:defRPr sz="4000" b="1" cap="all" baseline="0">
                <a:solidFill>
                  <a:schemeClr val="bg1"/>
                </a:solidFill>
              </a:defRPr>
            </a:lvl1pPr>
          </a:lstStyle>
          <a:p>
            <a:r>
              <a:rPr lang="en-US" noProof="0" smtClean="0"/>
              <a:t>Click to edit Master title style</a:t>
            </a:r>
            <a:endParaRPr lang="en-US" noProof="0" dirty="0"/>
          </a:p>
        </p:txBody>
      </p:sp>
      <p:sp>
        <p:nvSpPr>
          <p:cNvPr id="11" name="Oval 10">
            <a:extLst>
              <a:ext uri="{FF2B5EF4-FFF2-40B4-BE49-F238E27FC236}">
                <a16:creationId xmlns:a16="http://schemas.microsoft.com/office/drawing/2014/main" xmlns="" id="{8931D2A9-0B92-4197-8802-80424C14EA7E}"/>
              </a:ext>
            </a:extLst>
          </p:cNvPr>
          <p:cNvSpPr/>
          <p:nvPr userDrawn="1"/>
        </p:nvSpPr>
        <p:spPr>
          <a:xfrm>
            <a:off x="8528752" y="6409398"/>
            <a:ext cx="210038" cy="28005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 name="Slide Number Placeholder 5">
            <a:extLst>
              <a:ext uri="{FF2B5EF4-FFF2-40B4-BE49-F238E27FC236}">
                <a16:creationId xmlns:a16="http://schemas.microsoft.com/office/drawing/2014/main" xmlns="" id="{533B74B0-30B9-45C2-9AE6-45D1978AAFAE}"/>
              </a:ext>
            </a:extLst>
          </p:cNvPr>
          <p:cNvSpPr>
            <a:spLocks noGrp="1"/>
          </p:cNvSpPr>
          <p:nvPr>
            <p:ph type="sldNum" sz="quarter" idx="12"/>
          </p:nvPr>
        </p:nvSpPr>
        <p:spPr>
          <a:xfrm>
            <a:off x="8522772" y="6455740"/>
            <a:ext cx="220845" cy="187367"/>
          </a:xfrm>
        </p:spPr>
        <p:txBody>
          <a:bodyPr lIns="0" tIns="0" rIns="0" bIns="0"/>
          <a:lstStyle>
            <a:lvl1pPr algn="ctr">
              <a:defRPr sz="900">
                <a:solidFill>
                  <a:srgbClr val="2C567A"/>
                </a:solidFill>
                <a:latin typeface="+mn-lt"/>
              </a:defRPr>
            </a:lvl1pPr>
          </a:lstStyle>
          <a:p>
            <a:fld id="{9EC71654-96A5-4280-94F3-931C61A9F92C}" type="slidenum">
              <a:rPr lang="en-US" noProof="0" smtClean="0"/>
              <a:pPr/>
              <a:t>‹#›</a:t>
            </a:fld>
            <a:endParaRPr lang="en-US" noProof="0" dirty="0"/>
          </a:p>
        </p:txBody>
      </p:sp>
      <p:grpSp>
        <p:nvGrpSpPr>
          <p:cNvPr id="4" name="Group 3">
            <a:extLst>
              <a:ext uri="{FF2B5EF4-FFF2-40B4-BE49-F238E27FC236}">
                <a16:creationId xmlns:a16="http://schemas.microsoft.com/office/drawing/2014/main" xmlns="" id="{AD5251EA-F450-4DD1-995B-DC89513424C8}"/>
              </a:ext>
            </a:extLst>
          </p:cNvPr>
          <p:cNvGrpSpPr/>
          <p:nvPr userDrawn="1"/>
        </p:nvGrpSpPr>
        <p:grpSpPr>
          <a:xfrm rot="16200000">
            <a:off x="1392301" y="3839564"/>
            <a:ext cx="6419312" cy="5740728"/>
            <a:chOff x="-331273" y="-451846"/>
            <a:chExt cx="6419312" cy="7654304"/>
          </a:xfrm>
        </p:grpSpPr>
        <p:sp>
          <p:nvSpPr>
            <p:cNvPr id="17" name="Oval 16">
              <a:extLst>
                <a:ext uri="{FF2B5EF4-FFF2-40B4-BE49-F238E27FC236}">
                  <a16:creationId xmlns:a16="http://schemas.microsoft.com/office/drawing/2014/main" xmlns="" id="{44882F4E-E8C8-46FE-A9C8-7B79782767F6}"/>
                </a:ext>
              </a:extLst>
            </p:cNvPr>
            <p:cNvSpPr/>
            <p:nvPr userDrawn="1"/>
          </p:nvSpPr>
          <p:spPr>
            <a:xfrm>
              <a:off x="754010" y="708293"/>
              <a:ext cx="5334029" cy="5334029"/>
            </a:xfrm>
            <a:prstGeom prst="ellipse">
              <a:avLst/>
            </a:prstGeom>
            <a:solidFill>
              <a:schemeClr val="bg1">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Freeform 6">
              <a:extLst>
                <a:ext uri="{FF2B5EF4-FFF2-40B4-BE49-F238E27FC236}">
                  <a16:creationId xmlns:a16="http://schemas.microsoft.com/office/drawing/2014/main" xmlns="" id="{08A1D05F-5F61-4156-8C83-1A002AA1E886}"/>
                </a:ext>
              </a:extLst>
            </p:cNvPr>
            <p:cNvSpPr>
              <a:spLocks/>
            </p:cNvSpPr>
            <p:nvPr userDrawn="1"/>
          </p:nvSpPr>
          <p:spPr bwMode="auto">
            <a:xfrm>
              <a:off x="-331273" y="-451846"/>
              <a:ext cx="3908719" cy="7654304"/>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solidFill>
              <a:schemeClr val="bg1">
                <a:alpha val="16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21" name="Text Placeholder 2">
            <a:extLst>
              <a:ext uri="{FF2B5EF4-FFF2-40B4-BE49-F238E27FC236}">
                <a16:creationId xmlns:a16="http://schemas.microsoft.com/office/drawing/2014/main" xmlns="" id="{4D77C47B-CC1E-41DA-9146-5DFD63065491}"/>
              </a:ext>
            </a:extLst>
          </p:cNvPr>
          <p:cNvSpPr>
            <a:spLocks noGrp="1"/>
          </p:cNvSpPr>
          <p:nvPr>
            <p:ph type="body" idx="1"/>
          </p:nvPr>
        </p:nvSpPr>
        <p:spPr>
          <a:xfrm>
            <a:off x="623888" y="1153349"/>
            <a:ext cx="7886700" cy="648543"/>
          </a:xfrm>
        </p:spPr>
        <p:txBody>
          <a:bodyPr>
            <a:normAutofit/>
          </a:bodyPr>
          <a:lstStyle>
            <a:lvl1pPr marL="0" indent="0" algn="ctr">
              <a:buNone/>
              <a:defRPr sz="1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smtClean="0"/>
              <a:t>Click to edit Master text styles</a:t>
            </a:r>
          </a:p>
        </p:txBody>
      </p:sp>
    </p:spTree>
    <p:extLst>
      <p:ext uri="{BB962C8B-B14F-4D97-AF65-F5344CB8AC3E}">
        <p14:creationId xmlns:p14="http://schemas.microsoft.com/office/powerpoint/2010/main" xmlns="" val="671652191"/>
      </p:ext>
    </p:extLst>
  </p:cSld>
  <p:clrMapOvr>
    <a:masterClrMapping/>
  </p:clrMapOvr>
  <p:extLst mod="1">
    <p:ext uri="{DCECCB84-F9BA-43D5-87BE-67443E8EF086}">
      <p15:sldGuideLst xmlns:p15="http://schemas.microsoft.com/office/powerpoint/2012/main" xmlns="">
        <p15:guide id="1" orient="horz" pos="2160">
          <p15:clr>
            <a:srgbClr val="FBAE40"/>
          </p15:clr>
        </p15:guide>
        <p15:guide id="2" pos="384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xmlns="" id="{60E0B501-22AA-4685-BE9B-A267F6F675A7}"/>
              </a:ext>
            </a:extLst>
          </p:cNvPr>
          <p:cNvGrpSpPr/>
          <p:nvPr userDrawn="1"/>
        </p:nvGrpSpPr>
        <p:grpSpPr>
          <a:xfrm rot="8650774" flipH="1" flipV="1">
            <a:off x="5572533" y="-1843126"/>
            <a:ext cx="3327168" cy="5482435"/>
            <a:chOff x="11114088" y="2241550"/>
            <a:chExt cx="1905000" cy="2354263"/>
          </a:xfrm>
          <a:solidFill>
            <a:schemeClr val="bg2">
              <a:alpha val="53000"/>
            </a:schemeClr>
          </a:solidFill>
        </p:grpSpPr>
        <p:sp>
          <p:nvSpPr>
            <p:cNvPr id="24" name="Freeform 5">
              <a:extLst>
                <a:ext uri="{FF2B5EF4-FFF2-40B4-BE49-F238E27FC236}">
                  <a16:creationId xmlns:a16="http://schemas.microsoft.com/office/drawing/2014/main" xmlns="" id="{5D0E179E-CA3D-4874-9ACD-F8990F48F4BF}"/>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5" name="Freeform 6">
              <a:extLst>
                <a:ext uri="{FF2B5EF4-FFF2-40B4-BE49-F238E27FC236}">
                  <a16:creationId xmlns:a16="http://schemas.microsoft.com/office/drawing/2014/main" xmlns="" id="{A9C53936-B93A-4CF6-8766-2FA93ACFEBE3}"/>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6" name="Freeform 7">
              <a:extLst>
                <a:ext uri="{FF2B5EF4-FFF2-40B4-BE49-F238E27FC236}">
                  <a16:creationId xmlns:a16="http://schemas.microsoft.com/office/drawing/2014/main" xmlns="" id="{5776DEA2-5422-4F51-B359-652B71274D31}"/>
                </a:ext>
              </a:extLst>
            </p:cNvPr>
            <p:cNvSpPr>
              <a:spLocks/>
            </p:cNvSpPr>
            <p:nvPr/>
          </p:nvSpPr>
          <p:spPr bwMode="auto">
            <a:xfrm>
              <a:off x="11728451" y="3071813"/>
              <a:ext cx="306388" cy="719138"/>
            </a:xfrm>
            <a:custGeom>
              <a:avLst/>
              <a:gdLst>
                <a:gd name="T0" fmla="*/ 0 w 72"/>
                <a:gd name="T1" fmla="*/ 84 h 169"/>
                <a:gd name="T2" fmla="*/ 20 w 72"/>
                <a:gd name="T3" fmla="*/ 20 h 169"/>
                <a:gd name="T4" fmla="*/ 42 w 72"/>
                <a:gd name="T5" fmla="*/ 9 h 169"/>
                <a:gd name="T6" fmla="*/ 62 w 72"/>
                <a:gd name="T7" fmla="*/ 44 h 169"/>
                <a:gd name="T8" fmla="*/ 62 w 72"/>
                <a:gd name="T9" fmla="*/ 125 h 169"/>
                <a:gd name="T10" fmla="*/ 43 w 72"/>
                <a:gd name="T11" fmla="*/ 159 h 169"/>
                <a:gd name="T12" fmla="*/ 20 w 72"/>
                <a:gd name="T13" fmla="*/ 148 h 169"/>
                <a:gd name="T14" fmla="*/ 0 w 72"/>
                <a:gd name="T15" fmla="*/ 84 h 1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9">
                  <a:moveTo>
                    <a:pt x="0" y="84"/>
                  </a:moveTo>
                  <a:cubicBezTo>
                    <a:pt x="2" y="62"/>
                    <a:pt x="6" y="39"/>
                    <a:pt x="20" y="20"/>
                  </a:cubicBezTo>
                  <a:cubicBezTo>
                    <a:pt x="25" y="13"/>
                    <a:pt x="31" y="0"/>
                    <a:pt x="42" y="9"/>
                  </a:cubicBezTo>
                  <a:cubicBezTo>
                    <a:pt x="53" y="18"/>
                    <a:pt x="72" y="25"/>
                    <a:pt x="62" y="44"/>
                  </a:cubicBezTo>
                  <a:cubicBezTo>
                    <a:pt x="47" y="72"/>
                    <a:pt x="47" y="97"/>
                    <a:pt x="62" y="125"/>
                  </a:cubicBezTo>
                  <a:cubicBezTo>
                    <a:pt x="72" y="143"/>
                    <a:pt x="53" y="151"/>
                    <a:pt x="43" y="159"/>
                  </a:cubicBezTo>
                  <a:cubicBezTo>
                    <a:pt x="31" y="169"/>
                    <a:pt x="25" y="156"/>
                    <a:pt x="20" y="148"/>
                  </a:cubicBezTo>
                  <a:cubicBezTo>
                    <a:pt x="6" y="129"/>
                    <a:pt x="2" y="107"/>
                    <a:pt x="0" y="8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7" name="Rectangle 6">
            <a:extLst>
              <a:ext uri="{FF2B5EF4-FFF2-40B4-BE49-F238E27FC236}">
                <a16:creationId xmlns:a16="http://schemas.microsoft.com/office/drawing/2014/main" xmlns="" id="{76627016-BFC4-46D4-89DB-F72E3C3461EC}"/>
              </a:ext>
            </a:extLst>
          </p:cNvPr>
          <p:cNvSpPr/>
          <p:nvPr userDrawn="1"/>
        </p:nvSpPr>
        <p:spPr>
          <a:xfrm rot="10800000">
            <a:off x="386953" y="-16721"/>
            <a:ext cx="943964" cy="1105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sp>
        <p:nvSpPr>
          <p:cNvPr id="15" name="Oval 14">
            <a:extLst>
              <a:ext uri="{FF2B5EF4-FFF2-40B4-BE49-F238E27FC236}">
                <a16:creationId xmlns:a16="http://schemas.microsoft.com/office/drawing/2014/main" xmlns="" id="{EF515B4A-CB20-4847-8E00-0DD66F1FEBB4}"/>
              </a:ext>
            </a:extLst>
          </p:cNvPr>
          <p:cNvSpPr/>
          <p:nvPr userDrawn="1"/>
        </p:nvSpPr>
        <p:spPr>
          <a:xfrm>
            <a:off x="8528752" y="6409398"/>
            <a:ext cx="210038" cy="2800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Slide Number Placeholder 5">
            <a:extLst>
              <a:ext uri="{FF2B5EF4-FFF2-40B4-BE49-F238E27FC236}">
                <a16:creationId xmlns:a16="http://schemas.microsoft.com/office/drawing/2014/main" xmlns="" id="{996B64B9-1DF0-4EE9-BAB5-72AFA94B9AFD}"/>
              </a:ext>
            </a:extLst>
          </p:cNvPr>
          <p:cNvSpPr>
            <a:spLocks noGrp="1"/>
          </p:cNvSpPr>
          <p:nvPr>
            <p:ph type="sldNum" sz="quarter" idx="12"/>
          </p:nvPr>
        </p:nvSpPr>
        <p:spPr>
          <a:xfrm>
            <a:off x="8522772" y="6455740"/>
            <a:ext cx="220845"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sp>
        <p:nvSpPr>
          <p:cNvPr id="4" name="Title 3">
            <a:extLst>
              <a:ext uri="{FF2B5EF4-FFF2-40B4-BE49-F238E27FC236}">
                <a16:creationId xmlns:a16="http://schemas.microsoft.com/office/drawing/2014/main" xmlns="" id="{48706DBD-D7E1-4734-A193-C7FE296EA001}"/>
              </a:ext>
            </a:extLst>
          </p:cNvPr>
          <p:cNvSpPr>
            <a:spLocks noGrp="1"/>
          </p:cNvSpPr>
          <p:nvPr>
            <p:ph type="title"/>
          </p:nvPr>
        </p:nvSpPr>
        <p:spPr>
          <a:xfrm>
            <a:off x="386953" y="365126"/>
            <a:ext cx="8128397" cy="1325563"/>
          </a:xfrm>
        </p:spPr>
        <p:txBody>
          <a:bodyPr/>
          <a:lstStyle/>
          <a:p>
            <a:r>
              <a:rPr lang="en-US" noProof="0" smtClean="0"/>
              <a:t>Click to edit Master title style</a:t>
            </a:r>
            <a:endParaRPr lang="en-US" noProof="0" dirty="0"/>
          </a:p>
        </p:txBody>
      </p:sp>
      <p:sp>
        <p:nvSpPr>
          <p:cNvPr id="27" name="Content Placeholder 2">
            <a:extLst>
              <a:ext uri="{FF2B5EF4-FFF2-40B4-BE49-F238E27FC236}">
                <a16:creationId xmlns:a16="http://schemas.microsoft.com/office/drawing/2014/main" xmlns="" id="{1A1F33A2-66F7-4D85-99DD-7B00F265AC6D}"/>
              </a:ext>
            </a:extLst>
          </p:cNvPr>
          <p:cNvSpPr>
            <a:spLocks noGrp="1"/>
          </p:cNvSpPr>
          <p:nvPr>
            <p:ph idx="1"/>
          </p:nvPr>
        </p:nvSpPr>
        <p:spPr>
          <a:xfrm>
            <a:off x="386953" y="1825625"/>
            <a:ext cx="8128397" cy="4351338"/>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Tree>
    <p:extLst>
      <p:ext uri="{BB962C8B-B14F-4D97-AF65-F5344CB8AC3E}">
        <p14:creationId xmlns:p14="http://schemas.microsoft.com/office/powerpoint/2010/main" xmlns="" val="280385773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xmlns="" id="{C2A6B906-ACDA-40FD-8AC8-0B693AB12796}"/>
              </a:ext>
            </a:extLst>
          </p:cNvPr>
          <p:cNvGrpSpPr/>
          <p:nvPr userDrawn="1"/>
        </p:nvGrpSpPr>
        <p:grpSpPr>
          <a:xfrm rot="8650774" flipH="1" flipV="1">
            <a:off x="5572533" y="-1843126"/>
            <a:ext cx="3327168" cy="5482435"/>
            <a:chOff x="11114088" y="2241550"/>
            <a:chExt cx="1905000" cy="2354263"/>
          </a:xfrm>
          <a:solidFill>
            <a:schemeClr val="bg2">
              <a:alpha val="53000"/>
            </a:schemeClr>
          </a:solidFill>
        </p:grpSpPr>
        <p:sp>
          <p:nvSpPr>
            <p:cNvPr id="19" name="Freeform 5">
              <a:extLst>
                <a:ext uri="{FF2B5EF4-FFF2-40B4-BE49-F238E27FC236}">
                  <a16:creationId xmlns:a16="http://schemas.microsoft.com/office/drawing/2014/main" xmlns="" id="{717F7366-5A99-4065-90C2-AE7DF5DD0F44}"/>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0" name="Freeform 6">
              <a:extLst>
                <a:ext uri="{FF2B5EF4-FFF2-40B4-BE49-F238E27FC236}">
                  <a16:creationId xmlns:a16="http://schemas.microsoft.com/office/drawing/2014/main" xmlns="" id="{90A089CA-63B9-4456-B0B1-17C75EBFB982}"/>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2" name="Freeform 7">
              <a:extLst>
                <a:ext uri="{FF2B5EF4-FFF2-40B4-BE49-F238E27FC236}">
                  <a16:creationId xmlns:a16="http://schemas.microsoft.com/office/drawing/2014/main" xmlns="" id="{8D36B2D1-BCFE-43FC-8743-7B7A30E1AD5D}"/>
                </a:ext>
              </a:extLst>
            </p:cNvPr>
            <p:cNvSpPr>
              <a:spLocks/>
            </p:cNvSpPr>
            <p:nvPr/>
          </p:nvSpPr>
          <p:spPr bwMode="auto">
            <a:xfrm>
              <a:off x="11728451" y="3071813"/>
              <a:ext cx="306388" cy="719138"/>
            </a:xfrm>
            <a:custGeom>
              <a:avLst/>
              <a:gdLst>
                <a:gd name="T0" fmla="*/ 0 w 72"/>
                <a:gd name="T1" fmla="*/ 84 h 169"/>
                <a:gd name="T2" fmla="*/ 20 w 72"/>
                <a:gd name="T3" fmla="*/ 20 h 169"/>
                <a:gd name="T4" fmla="*/ 42 w 72"/>
                <a:gd name="T5" fmla="*/ 9 h 169"/>
                <a:gd name="T6" fmla="*/ 62 w 72"/>
                <a:gd name="T7" fmla="*/ 44 h 169"/>
                <a:gd name="T8" fmla="*/ 62 w 72"/>
                <a:gd name="T9" fmla="*/ 125 h 169"/>
                <a:gd name="T10" fmla="*/ 43 w 72"/>
                <a:gd name="T11" fmla="*/ 159 h 169"/>
                <a:gd name="T12" fmla="*/ 20 w 72"/>
                <a:gd name="T13" fmla="*/ 148 h 169"/>
                <a:gd name="T14" fmla="*/ 0 w 72"/>
                <a:gd name="T15" fmla="*/ 84 h 1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9">
                  <a:moveTo>
                    <a:pt x="0" y="84"/>
                  </a:moveTo>
                  <a:cubicBezTo>
                    <a:pt x="2" y="62"/>
                    <a:pt x="6" y="39"/>
                    <a:pt x="20" y="20"/>
                  </a:cubicBezTo>
                  <a:cubicBezTo>
                    <a:pt x="25" y="13"/>
                    <a:pt x="31" y="0"/>
                    <a:pt x="42" y="9"/>
                  </a:cubicBezTo>
                  <a:cubicBezTo>
                    <a:pt x="53" y="18"/>
                    <a:pt x="72" y="25"/>
                    <a:pt x="62" y="44"/>
                  </a:cubicBezTo>
                  <a:cubicBezTo>
                    <a:pt x="47" y="72"/>
                    <a:pt x="47" y="97"/>
                    <a:pt x="62" y="125"/>
                  </a:cubicBezTo>
                  <a:cubicBezTo>
                    <a:pt x="72" y="143"/>
                    <a:pt x="53" y="151"/>
                    <a:pt x="43" y="159"/>
                  </a:cubicBezTo>
                  <a:cubicBezTo>
                    <a:pt x="31" y="169"/>
                    <a:pt x="25" y="156"/>
                    <a:pt x="20" y="148"/>
                  </a:cubicBezTo>
                  <a:cubicBezTo>
                    <a:pt x="6" y="129"/>
                    <a:pt x="2" y="107"/>
                    <a:pt x="0" y="8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7" name="Rectangle 6">
            <a:extLst>
              <a:ext uri="{FF2B5EF4-FFF2-40B4-BE49-F238E27FC236}">
                <a16:creationId xmlns:a16="http://schemas.microsoft.com/office/drawing/2014/main" xmlns="" id="{76627016-BFC4-46D4-89DB-F72E3C3461EC}"/>
              </a:ext>
            </a:extLst>
          </p:cNvPr>
          <p:cNvSpPr/>
          <p:nvPr userDrawn="1"/>
        </p:nvSpPr>
        <p:spPr>
          <a:xfrm rot="10800000">
            <a:off x="386953" y="-16721"/>
            <a:ext cx="943964" cy="1105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sp>
        <p:nvSpPr>
          <p:cNvPr id="15" name="Oval 14">
            <a:extLst>
              <a:ext uri="{FF2B5EF4-FFF2-40B4-BE49-F238E27FC236}">
                <a16:creationId xmlns:a16="http://schemas.microsoft.com/office/drawing/2014/main" xmlns="" id="{EF515B4A-CB20-4847-8E00-0DD66F1FEBB4}"/>
              </a:ext>
            </a:extLst>
          </p:cNvPr>
          <p:cNvSpPr/>
          <p:nvPr userDrawn="1"/>
        </p:nvSpPr>
        <p:spPr>
          <a:xfrm>
            <a:off x="8528752" y="6409398"/>
            <a:ext cx="210038" cy="2800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Slide Number Placeholder 5">
            <a:extLst>
              <a:ext uri="{FF2B5EF4-FFF2-40B4-BE49-F238E27FC236}">
                <a16:creationId xmlns:a16="http://schemas.microsoft.com/office/drawing/2014/main" xmlns="" id="{996B64B9-1DF0-4EE9-BAB5-72AFA94B9AFD}"/>
              </a:ext>
            </a:extLst>
          </p:cNvPr>
          <p:cNvSpPr>
            <a:spLocks noGrp="1"/>
          </p:cNvSpPr>
          <p:nvPr>
            <p:ph type="sldNum" sz="quarter" idx="12"/>
          </p:nvPr>
        </p:nvSpPr>
        <p:spPr>
          <a:xfrm>
            <a:off x="8522772" y="6455740"/>
            <a:ext cx="220845"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sp>
        <p:nvSpPr>
          <p:cNvPr id="2" name="Title 1">
            <a:extLst>
              <a:ext uri="{FF2B5EF4-FFF2-40B4-BE49-F238E27FC236}">
                <a16:creationId xmlns:a16="http://schemas.microsoft.com/office/drawing/2014/main" xmlns="" id="{ED1E32FD-35A0-490A-BE40-FBF894A7EC77}"/>
              </a:ext>
            </a:extLst>
          </p:cNvPr>
          <p:cNvSpPr>
            <a:spLocks noGrp="1"/>
          </p:cNvSpPr>
          <p:nvPr>
            <p:ph type="title"/>
          </p:nvPr>
        </p:nvSpPr>
        <p:spPr>
          <a:xfrm>
            <a:off x="386953" y="365126"/>
            <a:ext cx="8128397" cy="1325563"/>
          </a:xfrm>
        </p:spPr>
        <p:txBody>
          <a:bodyPr/>
          <a:lstStyle/>
          <a:p>
            <a:r>
              <a:rPr lang="en-US" noProof="0" smtClean="0"/>
              <a:t>Click to edit Master title style</a:t>
            </a:r>
            <a:endParaRPr lang="en-US" noProof="0" dirty="0"/>
          </a:p>
        </p:txBody>
      </p:sp>
      <p:sp>
        <p:nvSpPr>
          <p:cNvPr id="14" name="Content Placeholder 2">
            <a:extLst>
              <a:ext uri="{FF2B5EF4-FFF2-40B4-BE49-F238E27FC236}">
                <a16:creationId xmlns:a16="http://schemas.microsoft.com/office/drawing/2014/main" xmlns="" id="{079DA8F4-EDD3-4D62-A90B-8C3C1AFB0083}"/>
              </a:ext>
            </a:extLst>
          </p:cNvPr>
          <p:cNvSpPr>
            <a:spLocks noGrp="1"/>
          </p:cNvSpPr>
          <p:nvPr>
            <p:ph sz="half" idx="1"/>
          </p:nvPr>
        </p:nvSpPr>
        <p:spPr>
          <a:xfrm>
            <a:off x="386953" y="1825625"/>
            <a:ext cx="4127897" cy="4351338"/>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17" name="Content Placeholder 3">
            <a:extLst>
              <a:ext uri="{FF2B5EF4-FFF2-40B4-BE49-F238E27FC236}">
                <a16:creationId xmlns:a16="http://schemas.microsoft.com/office/drawing/2014/main" xmlns="" id="{DA0DA994-B4A9-447A-BEBF-3EA31D3755A2}"/>
              </a:ext>
            </a:extLst>
          </p:cNvPr>
          <p:cNvSpPr>
            <a:spLocks noGrp="1"/>
          </p:cNvSpPr>
          <p:nvPr>
            <p:ph sz="half" idx="2"/>
          </p:nvPr>
        </p:nvSpPr>
        <p:spPr>
          <a:xfrm>
            <a:off x="4629150" y="1825625"/>
            <a:ext cx="3886200" cy="4351338"/>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Tree>
    <p:extLst>
      <p:ext uri="{BB962C8B-B14F-4D97-AF65-F5344CB8AC3E}">
        <p14:creationId xmlns:p14="http://schemas.microsoft.com/office/powerpoint/2010/main" xmlns="" val="34616185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grpSp>
        <p:nvGrpSpPr>
          <p:cNvPr id="20" name="Group 19">
            <a:extLst>
              <a:ext uri="{FF2B5EF4-FFF2-40B4-BE49-F238E27FC236}">
                <a16:creationId xmlns:a16="http://schemas.microsoft.com/office/drawing/2014/main" xmlns="" id="{616F52B4-215E-4237-893C-E22B23804744}"/>
              </a:ext>
            </a:extLst>
          </p:cNvPr>
          <p:cNvGrpSpPr/>
          <p:nvPr userDrawn="1"/>
        </p:nvGrpSpPr>
        <p:grpSpPr>
          <a:xfrm rot="8650774" flipH="1" flipV="1">
            <a:off x="5572533" y="-1843126"/>
            <a:ext cx="3327168" cy="5482435"/>
            <a:chOff x="11114088" y="2241550"/>
            <a:chExt cx="1905000" cy="2354263"/>
          </a:xfrm>
          <a:solidFill>
            <a:schemeClr val="bg2">
              <a:alpha val="53000"/>
            </a:schemeClr>
          </a:solidFill>
        </p:grpSpPr>
        <p:sp>
          <p:nvSpPr>
            <p:cNvPr id="22" name="Freeform 5">
              <a:extLst>
                <a:ext uri="{FF2B5EF4-FFF2-40B4-BE49-F238E27FC236}">
                  <a16:creationId xmlns:a16="http://schemas.microsoft.com/office/drawing/2014/main" xmlns="" id="{B7C40C77-B795-4B07-B92D-2E8A56635773}"/>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3" name="Freeform 6">
              <a:extLst>
                <a:ext uri="{FF2B5EF4-FFF2-40B4-BE49-F238E27FC236}">
                  <a16:creationId xmlns:a16="http://schemas.microsoft.com/office/drawing/2014/main" xmlns="" id="{6E703A1E-5F10-4BB5-9D52-77CB6F5994C0}"/>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4" name="Freeform 7">
              <a:extLst>
                <a:ext uri="{FF2B5EF4-FFF2-40B4-BE49-F238E27FC236}">
                  <a16:creationId xmlns:a16="http://schemas.microsoft.com/office/drawing/2014/main" xmlns="" id="{22CEE04C-09CE-41CF-937D-EC2D3C23ECC6}"/>
                </a:ext>
              </a:extLst>
            </p:cNvPr>
            <p:cNvSpPr>
              <a:spLocks/>
            </p:cNvSpPr>
            <p:nvPr/>
          </p:nvSpPr>
          <p:spPr bwMode="auto">
            <a:xfrm>
              <a:off x="11728451" y="3071813"/>
              <a:ext cx="306388" cy="719138"/>
            </a:xfrm>
            <a:custGeom>
              <a:avLst/>
              <a:gdLst>
                <a:gd name="T0" fmla="*/ 0 w 72"/>
                <a:gd name="T1" fmla="*/ 84 h 169"/>
                <a:gd name="T2" fmla="*/ 20 w 72"/>
                <a:gd name="T3" fmla="*/ 20 h 169"/>
                <a:gd name="T4" fmla="*/ 42 w 72"/>
                <a:gd name="T5" fmla="*/ 9 h 169"/>
                <a:gd name="T6" fmla="*/ 62 w 72"/>
                <a:gd name="T7" fmla="*/ 44 h 169"/>
                <a:gd name="T8" fmla="*/ 62 w 72"/>
                <a:gd name="T9" fmla="*/ 125 h 169"/>
                <a:gd name="T10" fmla="*/ 43 w 72"/>
                <a:gd name="T11" fmla="*/ 159 h 169"/>
                <a:gd name="T12" fmla="*/ 20 w 72"/>
                <a:gd name="T13" fmla="*/ 148 h 169"/>
                <a:gd name="T14" fmla="*/ 0 w 72"/>
                <a:gd name="T15" fmla="*/ 84 h 1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9">
                  <a:moveTo>
                    <a:pt x="0" y="84"/>
                  </a:moveTo>
                  <a:cubicBezTo>
                    <a:pt x="2" y="62"/>
                    <a:pt x="6" y="39"/>
                    <a:pt x="20" y="20"/>
                  </a:cubicBezTo>
                  <a:cubicBezTo>
                    <a:pt x="25" y="13"/>
                    <a:pt x="31" y="0"/>
                    <a:pt x="42" y="9"/>
                  </a:cubicBezTo>
                  <a:cubicBezTo>
                    <a:pt x="53" y="18"/>
                    <a:pt x="72" y="25"/>
                    <a:pt x="62" y="44"/>
                  </a:cubicBezTo>
                  <a:cubicBezTo>
                    <a:pt x="47" y="72"/>
                    <a:pt x="47" y="97"/>
                    <a:pt x="62" y="125"/>
                  </a:cubicBezTo>
                  <a:cubicBezTo>
                    <a:pt x="72" y="143"/>
                    <a:pt x="53" y="151"/>
                    <a:pt x="43" y="159"/>
                  </a:cubicBezTo>
                  <a:cubicBezTo>
                    <a:pt x="31" y="169"/>
                    <a:pt x="25" y="156"/>
                    <a:pt x="20" y="148"/>
                  </a:cubicBezTo>
                  <a:cubicBezTo>
                    <a:pt x="6" y="129"/>
                    <a:pt x="2" y="107"/>
                    <a:pt x="0" y="8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7" name="Rectangle 6">
            <a:extLst>
              <a:ext uri="{FF2B5EF4-FFF2-40B4-BE49-F238E27FC236}">
                <a16:creationId xmlns:a16="http://schemas.microsoft.com/office/drawing/2014/main" xmlns="" id="{76627016-BFC4-46D4-89DB-F72E3C3461EC}"/>
              </a:ext>
            </a:extLst>
          </p:cNvPr>
          <p:cNvSpPr/>
          <p:nvPr userDrawn="1"/>
        </p:nvSpPr>
        <p:spPr>
          <a:xfrm rot="10800000">
            <a:off x="386953" y="-16721"/>
            <a:ext cx="943964" cy="1105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sp>
        <p:nvSpPr>
          <p:cNvPr id="15" name="Oval 14">
            <a:extLst>
              <a:ext uri="{FF2B5EF4-FFF2-40B4-BE49-F238E27FC236}">
                <a16:creationId xmlns:a16="http://schemas.microsoft.com/office/drawing/2014/main" xmlns="" id="{EF515B4A-CB20-4847-8E00-0DD66F1FEBB4}"/>
              </a:ext>
            </a:extLst>
          </p:cNvPr>
          <p:cNvSpPr/>
          <p:nvPr userDrawn="1"/>
        </p:nvSpPr>
        <p:spPr>
          <a:xfrm>
            <a:off x="8528752" y="6409398"/>
            <a:ext cx="210038" cy="2800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Slide Number Placeholder 5">
            <a:extLst>
              <a:ext uri="{FF2B5EF4-FFF2-40B4-BE49-F238E27FC236}">
                <a16:creationId xmlns:a16="http://schemas.microsoft.com/office/drawing/2014/main" xmlns="" id="{996B64B9-1DF0-4EE9-BAB5-72AFA94B9AFD}"/>
              </a:ext>
            </a:extLst>
          </p:cNvPr>
          <p:cNvSpPr>
            <a:spLocks noGrp="1"/>
          </p:cNvSpPr>
          <p:nvPr>
            <p:ph type="sldNum" sz="quarter" idx="12"/>
          </p:nvPr>
        </p:nvSpPr>
        <p:spPr>
          <a:xfrm>
            <a:off x="8522772" y="6455740"/>
            <a:ext cx="220845"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sp>
        <p:nvSpPr>
          <p:cNvPr id="2" name="Title 1">
            <a:extLst>
              <a:ext uri="{FF2B5EF4-FFF2-40B4-BE49-F238E27FC236}">
                <a16:creationId xmlns:a16="http://schemas.microsoft.com/office/drawing/2014/main" xmlns="" id="{ED1E32FD-35A0-490A-BE40-FBF894A7EC77}"/>
              </a:ext>
            </a:extLst>
          </p:cNvPr>
          <p:cNvSpPr>
            <a:spLocks noGrp="1"/>
          </p:cNvSpPr>
          <p:nvPr>
            <p:ph type="title"/>
          </p:nvPr>
        </p:nvSpPr>
        <p:spPr>
          <a:xfrm>
            <a:off x="386953" y="365126"/>
            <a:ext cx="8128397" cy="1325563"/>
          </a:xfrm>
        </p:spPr>
        <p:txBody>
          <a:bodyPr/>
          <a:lstStyle/>
          <a:p>
            <a:r>
              <a:rPr lang="en-US" noProof="0" smtClean="0"/>
              <a:t>Click to edit Master title style</a:t>
            </a:r>
            <a:endParaRPr lang="en-US" noProof="0" dirty="0"/>
          </a:p>
        </p:txBody>
      </p:sp>
      <p:sp>
        <p:nvSpPr>
          <p:cNvPr id="14" name="Text Placeholder 2">
            <a:extLst>
              <a:ext uri="{FF2B5EF4-FFF2-40B4-BE49-F238E27FC236}">
                <a16:creationId xmlns:a16="http://schemas.microsoft.com/office/drawing/2014/main" xmlns="" id="{774CF4BA-8DCB-42CF-A2C4-D6AF95EE3F54}"/>
              </a:ext>
            </a:extLst>
          </p:cNvPr>
          <p:cNvSpPr>
            <a:spLocks noGrp="1"/>
          </p:cNvSpPr>
          <p:nvPr>
            <p:ph type="body" idx="1"/>
          </p:nvPr>
        </p:nvSpPr>
        <p:spPr>
          <a:xfrm>
            <a:off x="386954" y="1681163"/>
            <a:ext cx="3868340"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17" name="Content Placeholder 3">
            <a:extLst>
              <a:ext uri="{FF2B5EF4-FFF2-40B4-BE49-F238E27FC236}">
                <a16:creationId xmlns:a16="http://schemas.microsoft.com/office/drawing/2014/main" xmlns="" id="{67BA8B6E-A28D-4658-8C91-6CA7BD539B85}"/>
              </a:ext>
            </a:extLst>
          </p:cNvPr>
          <p:cNvSpPr>
            <a:spLocks noGrp="1"/>
          </p:cNvSpPr>
          <p:nvPr>
            <p:ph sz="half" idx="2"/>
          </p:nvPr>
        </p:nvSpPr>
        <p:spPr>
          <a:xfrm>
            <a:off x="386954" y="2505075"/>
            <a:ext cx="3868340" cy="3684588"/>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18" name="Text Placeholder 4">
            <a:extLst>
              <a:ext uri="{FF2B5EF4-FFF2-40B4-BE49-F238E27FC236}">
                <a16:creationId xmlns:a16="http://schemas.microsoft.com/office/drawing/2014/main" xmlns="" id="{F73B3215-82DB-4DBF-9E77-3AE2308C6920}"/>
              </a:ext>
            </a:extLst>
          </p:cNvPr>
          <p:cNvSpPr>
            <a:spLocks noGrp="1"/>
          </p:cNvSpPr>
          <p:nvPr>
            <p:ph type="body" sz="quarter" idx="3"/>
          </p:nvPr>
        </p:nvSpPr>
        <p:spPr>
          <a:xfrm>
            <a:off x="4629150" y="1681163"/>
            <a:ext cx="3887391" cy="823912"/>
          </a:xfrm>
        </p:spPr>
        <p:txBody>
          <a:bodyPr anchor="b"/>
          <a:lstStyle>
            <a:lvl1pPr marL="0" indent="0">
              <a:buNone/>
              <a:defRPr sz="2400" b="1">
                <a:solidFill>
                  <a:schemeClr val="accent5"/>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19" name="Content Placeholder 5">
            <a:extLst>
              <a:ext uri="{FF2B5EF4-FFF2-40B4-BE49-F238E27FC236}">
                <a16:creationId xmlns:a16="http://schemas.microsoft.com/office/drawing/2014/main" xmlns="" id="{8DFD34E8-36CC-4FFE-926B-C170208FEDB8}"/>
              </a:ext>
            </a:extLst>
          </p:cNvPr>
          <p:cNvSpPr>
            <a:spLocks noGrp="1"/>
          </p:cNvSpPr>
          <p:nvPr>
            <p:ph sz="quarter" idx="4"/>
          </p:nvPr>
        </p:nvSpPr>
        <p:spPr>
          <a:xfrm>
            <a:off x="4629150" y="2505075"/>
            <a:ext cx="3887391" cy="3684588"/>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Tree>
    <p:extLst>
      <p:ext uri="{BB962C8B-B14F-4D97-AF65-F5344CB8AC3E}">
        <p14:creationId xmlns:p14="http://schemas.microsoft.com/office/powerpoint/2010/main" xmlns="" val="24763196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2" name="Picture Placeholder 21">
            <a:extLst>
              <a:ext uri="{FF2B5EF4-FFF2-40B4-BE49-F238E27FC236}">
                <a16:creationId xmlns:a16="http://schemas.microsoft.com/office/drawing/2014/main" xmlns="" id="{C57825D7-DD33-4B70-BBBE-D46E7A5352EC}"/>
              </a:ext>
            </a:extLst>
          </p:cNvPr>
          <p:cNvSpPr>
            <a:spLocks noGrp="1"/>
          </p:cNvSpPr>
          <p:nvPr>
            <p:ph type="pic" idx="1"/>
          </p:nvPr>
        </p:nvSpPr>
        <p:spPr>
          <a:xfrm>
            <a:off x="4572000" y="768485"/>
            <a:ext cx="3979247" cy="5305662"/>
          </a:xfrm>
          <a:custGeom>
            <a:avLst/>
            <a:gdLst>
              <a:gd name="connsiteX0" fmla="*/ 2652831 w 5305662"/>
              <a:gd name="connsiteY0" fmla="*/ 0 h 5305662"/>
              <a:gd name="connsiteX1" fmla="*/ 5305662 w 5305662"/>
              <a:gd name="connsiteY1" fmla="*/ 2652831 h 5305662"/>
              <a:gd name="connsiteX2" fmla="*/ 2652831 w 5305662"/>
              <a:gd name="connsiteY2" fmla="*/ 5305662 h 5305662"/>
              <a:gd name="connsiteX3" fmla="*/ 0 w 5305662"/>
              <a:gd name="connsiteY3" fmla="*/ 2652831 h 5305662"/>
              <a:gd name="connsiteX4" fmla="*/ 2652831 w 5305662"/>
              <a:gd name="connsiteY4" fmla="*/ 0 h 53056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05662" h="5305662">
                <a:moveTo>
                  <a:pt x="2652831" y="0"/>
                </a:moveTo>
                <a:cubicBezTo>
                  <a:pt x="4117949" y="0"/>
                  <a:pt x="5305662" y="1187713"/>
                  <a:pt x="5305662" y="2652831"/>
                </a:cubicBezTo>
                <a:cubicBezTo>
                  <a:pt x="5305662" y="4117949"/>
                  <a:pt x="4117949" y="5305662"/>
                  <a:pt x="2652831" y="5305662"/>
                </a:cubicBezTo>
                <a:cubicBezTo>
                  <a:pt x="1187713" y="5305662"/>
                  <a:pt x="0" y="4117949"/>
                  <a:pt x="0" y="2652831"/>
                </a:cubicBezTo>
                <a:cubicBezTo>
                  <a:pt x="0" y="1187713"/>
                  <a:pt x="1187713" y="0"/>
                  <a:pt x="2652831" y="0"/>
                </a:cubicBezTo>
                <a:close/>
              </a:path>
            </a:pathLst>
          </a:custGeom>
          <a:solidFill>
            <a:schemeClr val="bg2"/>
          </a:solidFill>
        </p:spPr>
        <p:txBody>
          <a:bodyPr wrap="square" anchor="ctr">
            <a:no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smtClean="0"/>
              <a:t>Click icon to add picture</a:t>
            </a:r>
            <a:endParaRPr lang="en-US" noProof="0" dirty="0"/>
          </a:p>
        </p:txBody>
      </p:sp>
      <p:grpSp>
        <p:nvGrpSpPr>
          <p:cNvPr id="14" name="Group 13">
            <a:extLst>
              <a:ext uri="{FF2B5EF4-FFF2-40B4-BE49-F238E27FC236}">
                <a16:creationId xmlns:a16="http://schemas.microsoft.com/office/drawing/2014/main" xmlns="" id="{0DC2055F-AE3F-46BE-B57E-A0F1A86D1C36}"/>
              </a:ext>
            </a:extLst>
          </p:cNvPr>
          <p:cNvGrpSpPr/>
          <p:nvPr userDrawn="1"/>
        </p:nvGrpSpPr>
        <p:grpSpPr>
          <a:xfrm flipH="1">
            <a:off x="4050590" y="-2003509"/>
            <a:ext cx="6687922" cy="10769768"/>
            <a:chOff x="11114088" y="2241550"/>
            <a:chExt cx="1905000" cy="2354263"/>
          </a:xfrm>
          <a:solidFill>
            <a:schemeClr val="bg2">
              <a:alpha val="91000"/>
            </a:schemeClr>
          </a:solidFill>
        </p:grpSpPr>
        <p:sp>
          <p:nvSpPr>
            <p:cNvPr id="15" name="Freeform 5">
              <a:extLst>
                <a:ext uri="{FF2B5EF4-FFF2-40B4-BE49-F238E27FC236}">
                  <a16:creationId xmlns:a16="http://schemas.microsoft.com/office/drawing/2014/main" xmlns="" id="{C98EF042-A3B8-406D-BC16-153A989F571A}"/>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6" name="Freeform 6">
              <a:extLst>
                <a:ext uri="{FF2B5EF4-FFF2-40B4-BE49-F238E27FC236}">
                  <a16:creationId xmlns:a16="http://schemas.microsoft.com/office/drawing/2014/main" xmlns="" id="{68E5FAC9-A660-4D7A-AC84-0A7C8CC3BB65}"/>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19" name="Title 1">
            <a:extLst>
              <a:ext uri="{FF2B5EF4-FFF2-40B4-BE49-F238E27FC236}">
                <a16:creationId xmlns:a16="http://schemas.microsoft.com/office/drawing/2014/main" xmlns="" id="{19A1397F-1946-4CBE-9EC5-159C3CBC78B6}"/>
              </a:ext>
            </a:extLst>
          </p:cNvPr>
          <p:cNvSpPr>
            <a:spLocks noGrp="1"/>
          </p:cNvSpPr>
          <p:nvPr>
            <p:ph type="title"/>
          </p:nvPr>
        </p:nvSpPr>
        <p:spPr>
          <a:xfrm>
            <a:off x="629841" y="457200"/>
            <a:ext cx="2949178" cy="1600200"/>
          </a:xfrm>
        </p:spPr>
        <p:txBody>
          <a:bodyPr anchor="b"/>
          <a:lstStyle>
            <a:lvl1pPr>
              <a:defRPr sz="3200"/>
            </a:lvl1pPr>
          </a:lstStyle>
          <a:p>
            <a:r>
              <a:rPr lang="en-US" noProof="0" smtClean="0"/>
              <a:t>Click to edit Master title style</a:t>
            </a:r>
            <a:endParaRPr lang="en-US" noProof="0" dirty="0"/>
          </a:p>
        </p:txBody>
      </p:sp>
      <p:sp>
        <p:nvSpPr>
          <p:cNvPr id="20" name="Text Placeholder 3">
            <a:extLst>
              <a:ext uri="{FF2B5EF4-FFF2-40B4-BE49-F238E27FC236}">
                <a16:creationId xmlns:a16="http://schemas.microsoft.com/office/drawing/2014/main" xmlns="" id="{C535F2AB-153E-44A9-97BE-00553BEC1770}"/>
              </a:ext>
            </a:extLst>
          </p:cNvPr>
          <p:cNvSpPr>
            <a:spLocks noGrp="1"/>
          </p:cNvSpPr>
          <p:nvPr>
            <p:ph type="body" sz="half" idx="2"/>
          </p:nvPr>
        </p:nvSpPr>
        <p:spPr>
          <a:xfrm>
            <a:off x="629841" y="2057400"/>
            <a:ext cx="2949178" cy="3811588"/>
          </a:xfrm>
        </p:spPr>
        <p:txBody>
          <a:bodyPr/>
          <a:lstStyle>
            <a:lvl1pPr marL="0" indent="0">
              <a:buFont typeface="Arial" panose="020B0604020202020204" pitchFamily="34" charse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smtClean="0"/>
              <a:t>Click to edit Master text styles</a:t>
            </a:r>
          </a:p>
        </p:txBody>
      </p:sp>
    </p:spTree>
    <p:extLst>
      <p:ext uri="{BB962C8B-B14F-4D97-AF65-F5344CB8AC3E}">
        <p14:creationId xmlns:p14="http://schemas.microsoft.com/office/powerpoint/2010/main" xmlns="" val="176897048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xmlns="" id="{9F866E5C-B8AA-4805-B232-831BA01AAF16}"/>
              </a:ext>
            </a:extLst>
          </p:cNvPr>
          <p:cNvGrpSpPr/>
          <p:nvPr userDrawn="1"/>
        </p:nvGrpSpPr>
        <p:grpSpPr>
          <a:xfrm rot="8650774" flipH="1" flipV="1">
            <a:off x="5572533" y="-1843126"/>
            <a:ext cx="3327168" cy="5482435"/>
            <a:chOff x="11114088" y="2241550"/>
            <a:chExt cx="1905000" cy="2354263"/>
          </a:xfrm>
          <a:solidFill>
            <a:schemeClr val="bg2">
              <a:alpha val="53000"/>
            </a:schemeClr>
          </a:solidFill>
        </p:grpSpPr>
        <p:sp>
          <p:nvSpPr>
            <p:cNvPr id="20" name="Freeform 5">
              <a:extLst>
                <a:ext uri="{FF2B5EF4-FFF2-40B4-BE49-F238E27FC236}">
                  <a16:creationId xmlns:a16="http://schemas.microsoft.com/office/drawing/2014/main" xmlns="" id="{F98614F0-2DA3-4F29-8CB3-D61424AC8506}"/>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2" name="Freeform 6">
              <a:extLst>
                <a:ext uri="{FF2B5EF4-FFF2-40B4-BE49-F238E27FC236}">
                  <a16:creationId xmlns:a16="http://schemas.microsoft.com/office/drawing/2014/main" xmlns="" id="{66D52F08-13EC-4AB4-BB79-89A5395A03BF}"/>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3" name="Freeform 7">
              <a:extLst>
                <a:ext uri="{FF2B5EF4-FFF2-40B4-BE49-F238E27FC236}">
                  <a16:creationId xmlns:a16="http://schemas.microsoft.com/office/drawing/2014/main" xmlns="" id="{2544236D-8C3A-41EF-9A68-C84A8A7D0F5A}"/>
                </a:ext>
              </a:extLst>
            </p:cNvPr>
            <p:cNvSpPr>
              <a:spLocks/>
            </p:cNvSpPr>
            <p:nvPr/>
          </p:nvSpPr>
          <p:spPr bwMode="auto">
            <a:xfrm>
              <a:off x="11728451" y="3071813"/>
              <a:ext cx="306388" cy="719138"/>
            </a:xfrm>
            <a:custGeom>
              <a:avLst/>
              <a:gdLst>
                <a:gd name="T0" fmla="*/ 0 w 72"/>
                <a:gd name="T1" fmla="*/ 84 h 169"/>
                <a:gd name="T2" fmla="*/ 20 w 72"/>
                <a:gd name="T3" fmla="*/ 20 h 169"/>
                <a:gd name="T4" fmla="*/ 42 w 72"/>
                <a:gd name="T5" fmla="*/ 9 h 169"/>
                <a:gd name="T6" fmla="*/ 62 w 72"/>
                <a:gd name="T7" fmla="*/ 44 h 169"/>
                <a:gd name="T8" fmla="*/ 62 w 72"/>
                <a:gd name="T9" fmla="*/ 125 h 169"/>
                <a:gd name="T10" fmla="*/ 43 w 72"/>
                <a:gd name="T11" fmla="*/ 159 h 169"/>
                <a:gd name="T12" fmla="*/ 20 w 72"/>
                <a:gd name="T13" fmla="*/ 148 h 169"/>
                <a:gd name="T14" fmla="*/ 0 w 72"/>
                <a:gd name="T15" fmla="*/ 84 h 1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9">
                  <a:moveTo>
                    <a:pt x="0" y="84"/>
                  </a:moveTo>
                  <a:cubicBezTo>
                    <a:pt x="2" y="62"/>
                    <a:pt x="6" y="39"/>
                    <a:pt x="20" y="20"/>
                  </a:cubicBezTo>
                  <a:cubicBezTo>
                    <a:pt x="25" y="13"/>
                    <a:pt x="31" y="0"/>
                    <a:pt x="42" y="9"/>
                  </a:cubicBezTo>
                  <a:cubicBezTo>
                    <a:pt x="53" y="18"/>
                    <a:pt x="72" y="25"/>
                    <a:pt x="62" y="44"/>
                  </a:cubicBezTo>
                  <a:cubicBezTo>
                    <a:pt x="47" y="72"/>
                    <a:pt x="47" y="97"/>
                    <a:pt x="62" y="125"/>
                  </a:cubicBezTo>
                  <a:cubicBezTo>
                    <a:pt x="72" y="143"/>
                    <a:pt x="53" y="151"/>
                    <a:pt x="43" y="159"/>
                  </a:cubicBezTo>
                  <a:cubicBezTo>
                    <a:pt x="31" y="169"/>
                    <a:pt x="25" y="156"/>
                    <a:pt x="20" y="148"/>
                  </a:cubicBezTo>
                  <a:cubicBezTo>
                    <a:pt x="6" y="129"/>
                    <a:pt x="2" y="107"/>
                    <a:pt x="0" y="8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7" name="Rectangle 6">
            <a:extLst>
              <a:ext uri="{FF2B5EF4-FFF2-40B4-BE49-F238E27FC236}">
                <a16:creationId xmlns:a16="http://schemas.microsoft.com/office/drawing/2014/main" xmlns="" id="{76627016-BFC4-46D4-89DB-F72E3C3461EC}"/>
              </a:ext>
            </a:extLst>
          </p:cNvPr>
          <p:cNvSpPr/>
          <p:nvPr userDrawn="1"/>
        </p:nvSpPr>
        <p:spPr>
          <a:xfrm rot="10800000">
            <a:off x="386953" y="-16721"/>
            <a:ext cx="943964" cy="1105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sp>
        <p:nvSpPr>
          <p:cNvPr id="15" name="Oval 14">
            <a:extLst>
              <a:ext uri="{FF2B5EF4-FFF2-40B4-BE49-F238E27FC236}">
                <a16:creationId xmlns:a16="http://schemas.microsoft.com/office/drawing/2014/main" xmlns="" id="{EF515B4A-CB20-4847-8E00-0DD66F1FEBB4}"/>
              </a:ext>
            </a:extLst>
          </p:cNvPr>
          <p:cNvSpPr/>
          <p:nvPr userDrawn="1"/>
        </p:nvSpPr>
        <p:spPr>
          <a:xfrm>
            <a:off x="8528752" y="6409398"/>
            <a:ext cx="210038" cy="2800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Slide Number Placeholder 5">
            <a:extLst>
              <a:ext uri="{FF2B5EF4-FFF2-40B4-BE49-F238E27FC236}">
                <a16:creationId xmlns:a16="http://schemas.microsoft.com/office/drawing/2014/main" xmlns="" id="{996B64B9-1DF0-4EE9-BAB5-72AFA94B9AFD}"/>
              </a:ext>
            </a:extLst>
          </p:cNvPr>
          <p:cNvSpPr>
            <a:spLocks noGrp="1"/>
          </p:cNvSpPr>
          <p:nvPr>
            <p:ph type="sldNum" sz="quarter" idx="12"/>
          </p:nvPr>
        </p:nvSpPr>
        <p:spPr>
          <a:xfrm>
            <a:off x="8522772" y="6455740"/>
            <a:ext cx="220845"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sp>
        <p:nvSpPr>
          <p:cNvPr id="14" name="Title 1">
            <a:extLst>
              <a:ext uri="{FF2B5EF4-FFF2-40B4-BE49-F238E27FC236}">
                <a16:creationId xmlns:a16="http://schemas.microsoft.com/office/drawing/2014/main" xmlns="" id="{9009D5C6-6206-4291-8037-67DC025F0B4C}"/>
              </a:ext>
            </a:extLst>
          </p:cNvPr>
          <p:cNvSpPr>
            <a:spLocks noGrp="1"/>
          </p:cNvSpPr>
          <p:nvPr>
            <p:ph type="title"/>
          </p:nvPr>
        </p:nvSpPr>
        <p:spPr>
          <a:xfrm>
            <a:off x="629841" y="457200"/>
            <a:ext cx="2949178" cy="1600200"/>
          </a:xfrm>
        </p:spPr>
        <p:txBody>
          <a:bodyPr anchor="b"/>
          <a:lstStyle>
            <a:lvl1pPr>
              <a:defRPr sz="3200"/>
            </a:lvl1pPr>
          </a:lstStyle>
          <a:p>
            <a:r>
              <a:rPr lang="en-US" noProof="0" smtClean="0"/>
              <a:t>Click to edit Master title style</a:t>
            </a:r>
            <a:endParaRPr lang="en-US" noProof="0" dirty="0"/>
          </a:p>
        </p:txBody>
      </p:sp>
      <p:sp>
        <p:nvSpPr>
          <p:cNvPr id="17" name="Text Placeholder 3">
            <a:extLst>
              <a:ext uri="{FF2B5EF4-FFF2-40B4-BE49-F238E27FC236}">
                <a16:creationId xmlns:a16="http://schemas.microsoft.com/office/drawing/2014/main" xmlns="" id="{BEB643FD-AA85-4A43-8EBD-AFD10DD98793}"/>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smtClean="0"/>
              <a:t>Click to edit Master text styles</a:t>
            </a:r>
          </a:p>
        </p:txBody>
      </p:sp>
      <p:sp>
        <p:nvSpPr>
          <p:cNvPr id="18" name="Content Placeholder 2">
            <a:extLst>
              <a:ext uri="{FF2B5EF4-FFF2-40B4-BE49-F238E27FC236}">
                <a16:creationId xmlns:a16="http://schemas.microsoft.com/office/drawing/2014/main" xmlns="" id="{9001F313-F798-43BE-AFF0-A68C84C3640D}"/>
              </a:ext>
            </a:extLst>
          </p:cNvPr>
          <p:cNvSpPr>
            <a:spLocks noGrp="1"/>
          </p:cNvSpPr>
          <p:nvPr>
            <p:ph idx="1"/>
          </p:nvPr>
        </p:nvSpPr>
        <p:spPr>
          <a:xfrm>
            <a:off x="3887391" y="457201"/>
            <a:ext cx="4629150" cy="54038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Tree>
    <p:extLst>
      <p:ext uri="{BB962C8B-B14F-4D97-AF65-F5344CB8AC3E}">
        <p14:creationId xmlns:p14="http://schemas.microsoft.com/office/powerpoint/2010/main" xmlns="" val="2314640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_0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86299464-ED20-4919-8B3A-2CFAE8DA2347}"/>
              </a:ext>
            </a:extLst>
          </p:cNvPr>
          <p:cNvSpPr/>
          <p:nvPr userDrawn="1"/>
        </p:nvSpPr>
        <p:spPr>
          <a:xfrm>
            <a:off x="0" y="0"/>
            <a:ext cx="9144000" cy="6858000"/>
          </a:xfrm>
          <a:prstGeom prst="rect">
            <a:avLst/>
          </a:prstGeom>
          <a:solidFill>
            <a:srgbClr val="185C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xmlns="" id="{2456FD49-C258-4333-9422-358C976A341C}"/>
              </a:ext>
            </a:extLst>
          </p:cNvPr>
          <p:cNvSpPr>
            <a:spLocks noGrp="1"/>
          </p:cNvSpPr>
          <p:nvPr>
            <p:ph type="ctrTitle" hasCustomPrompt="1"/>
          </p:nvPr>
        </p:nvSpPr>
        <p:spPr>
          <a:xfrm>
            <a:off x="4757738" y="2173288"/>
            <a:ext cx="3857625" cy="2090808"/>
          </a:xfrm>
        </p:spPr>
        <p:txBody>
          <a:bodyPr anchor="b">
            <a:noAutofit/>
          </a:bodyPr>
          <a:lstStyle>
            <a:lvl1pPr algn="l">
              <a:defRPr sz="5400" b="1" cap="all" baseline="0">
                <a:solidFill>
                  <a:schemeClr val="bg1"/>
                </a:solidFill>
                <a:latin typeface="+mj-lt"/>
              </a:defRPr>
            </a:lvl1pPr>
          </a:lstStyle>
          <a:p>
            <a:r>
              <a:rPr lang="en-US" noProof="0" dirty="0"/>
              <a:t>Title comes here</a:t>
            </a:r>
          </a:p>
        </p:txBody>
      </p:sp>
      <p:sp>
        <p:nvSpPr>
          <p:cNvPr id="3" name="Subtitle 2">
            <a:extLst>
              <a:ext uri="{FF2B5EF4-FFF2-40B4-BE49-F238E27FC236}">
                <a16:creationId xmlns:a16="http://schemas.microsoft.com/office/drawing/2014/main" xmlns="" id="{59758E15-A93D-4FB9-843D-1490E27A151B}"/>
              </a:ext>
            </a:extLst>
          </p:cNvPr>
          <p:cNvSpPr>
            <a:spLocks noGrp="1"/>
          </p:cNvSpPr>
          <p:nvPr>
            <p:ph type="subTitle" idx="1"/>
          </p:nvPr>
        </p:nvSpPr>
        <p:spPr>
          <a:xfrm>
            <a:off x="4757738" y="4279972"/>
            <a:ext cx="3857625" cy="503167"/>
          </a:xfrm>
        </p:spPr>
        <p:txBody>
          <a:bodyPr>
            <a:noAutofit/>
          </a:bodyPr>
          <a:lstStyle>
            <a:lvl1pPr marL="0" indent="0" algn="l">
              <a:buNone/>
              <a:defRPr sz="1800" b="0" cap="all"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smtClean="0"/>
              <a:t>Click to edit Master subtitle style</a:t>
            </a:r>
            <a:endParaRPr lang="en-US" noProof="0" dirty="0"/>
          </a:p>
        </p:txBody>
      </p:sp>
      <p:sp>
        <p:nvSpPr>
          <p:cNvPr id="13" name="Picture Placeholder 12">
            <a:extLst>
              <a:ext uri="{FF2B5EF4-FFF2-40B4-BE49-F238E27FC236}">
                <a16:creationId xmlns:a16="http://schemas.microsoft.com/office/drawing/2014/main" xmlns="" id="{BCCC559D-0EC3-432C-B397-6897B366DF36}"/>
              </a:ext>
            </a:extLst>
          </p:cNvPr>
          <p:cNvSpPr>
            <a:spLocks noGrp="1"/>
          </p:cNvSpPr>
          <p:nvPr>
            <p:ph type="pic" sz="quarter" idx="10"/>
          </p:nvPr>
        </p:nvSpPr>
        <p:spPr>
          <a:xfrm>
            <a:off x="533109" y="728546"/>
            <a:ext cx="3979246" cy="5305661"/>
          </a:xfrm>
          <a:prstGeom prst="ellipse">
            <a:avLst/>
          </a:prstGeom>
          <a:solidFill>
            <a:schemeClr val="bg2"/>
          </a:solidFill>
        </p:spPr>
        <p:txBody>
          <a:bodyPr anchor="ctr"/>
          <a:lstStyle>
            <a:lvl1pPr marL="0" indent="0" algn="ctr">
              <a:buNone/>
              <a:defRPr/>
            </a:lvl1pPr>
          </a:lstStyle>
          <a:p>
            <a:r>
              <a:rPr lang="en-US" noProof="0" smtClean="0"/>
              <a:t>Click icon to add picture</a:t>
            </a:r>
            <a:endParaRPr lang="en-US" noProof="0" dirty="0"/>
          </a:p>
        </p:txBody>
      </p:sp>
      <p:grpSp>
        <p:nvGrpSpPr>
          <p:cNvPr id="5" name="Group 13">
            <a:extLst>
              <a:ext uri="{FF2B5EF4-FFF2-40B4-BE49-F238E27FC236}">
                <a16:creationId xmlns:a16="http://schemas.microsoft.com/office/drawing/2014/main" xmlns="" id="{0DC2055F-AE3F-46BE-B57E-A0F1A86D1C36}"/>
              </a:ext>
            </a:extLst>
          </p:cNvPr>
          <p:cNvGrpSpPr/>
          <p:nvPr userDrawn="1"/>
        </p:nvGrpSpPr>
        <p:grpSpPr>
          <a:xfrm>
            <a:off x="-1296229" y="-2049517"/>
            <a:ext cx="6687922" cy="10769768"/>
            <a:chOff x="11114088" y="2241550"/>
            <a:chExt cx="1905000" cy="2354263"/>
          </a:xfrm>
          <a:solidFill>
            <a:schemeClr val="bg1">
              <a:alpha val="16000"/>
            </a:schemeClr>
          </a:solidFill>
        </p:grpSpPr>
        <p:sp>
          <p:nvSpPr>
            <p:cNvPr id="15" name="Freeform 5">
              <a:extLst>
                <a:ext uri="{FF2B5EF4-FFF2-40B4-BE49-F238E27FC236}">
                  <a16:creationId xmlns:a16="http://schemas.microsoft.com/office/drawing/2014/main" xmlns="" id="{C98EF042-A3B8-406D-BC16-153A989F571A}"/>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6" name="Freeform 6">
              <a:extLst>
                <a:ext uri="{FF2B5EF4-FFF2-40B4-BE49-F238E27FC236}">
                  <a16:creationId xmlns:a16="http://schemas.microsoft.com/office/drawing/2014/main" xmlns="" id="{68E5FAC9-A660-4D7A-AC84-0A7C8CC3BB65}"/>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Tree>
    <p:extLst>
      <p:ext uri="{BB962C8B-B14F-4D97-AF65-F5344CB8AC3E}">
        <p14:creationId xmlns:p14="http://schemas.microsoft.com/office/powerpoint/2010/main" xmlns="" val="1312140839"/>
      </p:ext>
    </p:extLst>
  </p:cSld>
  <p:clrMapOvr>
    <a:masterClrMapping/>
  </p:clrMapOvr>
  <p:extLst mod="1">
    <p:ext uri="{DCECCB84-F9BA-43D5-87BE-67443E8EF086}">
      <p15:sldGuideLst xmlns:p15="http://schemas.microsoft.com/office/powerpoint/2012/main" xmlns="">
        <p15:guide id="1" orient="horz" pos="2160" userDrawn="1">
          <p15:clr>
            <a:srgbClr val="FBAE40"/>
          </p15:clr>
        </p15:guide>
        <p15:guide id="2" pos="3840" userDrawn="1">
          <p15:clr>
            <a:srgbClr val="FBAE40"/>
          </p15:clr>
        </p15:guide>
        <p15:guide id="3" pos="7333" userDrawn="1">
          <p15:clr>
            <a:srgbClr val="FBAE40"/>
          </p15:clr>
        </p15:guide>
        <p15:guide id="4" pos="36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with Imag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F9087E09-D75F-4E26-B01E-A1A09BA2EA70}"/>
              </a:ext>
            </a:extLst>
          </p:cNvPr>
          <p:cNvSpPr/>
          <p:nvPr userDrawn="1"/>
        </p:nvSpPr>
        <p:spPr>
          <a:xfrm>
            <a:off x="0" y="0"/>
            <a:ext cx="9144000"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xmlns="" id="{AF7A70B7-7ADE-4E0B-B956-363B0B1AA613}"/>
              </a:ext>
            </a:extLst>
          </p:cNvPr>
          <p:cNvSpPr>
            <a:spLocks noGrp="1"/>
          </p:cNvSpPr>
          <p:nvPr>
            <p:ph type="title"/>
          </p:nvPr>
        </p:nvSpPr>
        <p:spPr>
          <a:xfrm>
            <a:off x="623888" y="182564"/>
            <a:ext cx="7886700" cy="940181"/>
          </a:xfrm>
        </p:spPr>
        <p:txBody>
          <a:bodyPr anchor="b">
            <a:noAutofit/>
          </a:bodyPr>
          <a:lstStyle>
            <a:lvl1pPr algn="ctr">
              <a:defRPr sz="4000" b="1" cap="all" baseline="0">
                <a:solidFill>
                  <a:schemeClr val="bg1"/>
                </a:solidFill>
              </a:defRPr>
            </a:lvl1pPr>
          </a:lstStyle>
          <a:p>
            <a:r>
              <a:rPr lang="en-US" noProof="0" smtClean="0"/>
              <a:t>Click to edit Master title style</a:t>
            </a:r>
            <a:endParaRPr lang="en-US" noProof="0"/>
          </a:p>
        </p:txBody>
      </p:sp>
      <p:sp>
        <p:nvSpPr>
          <p:cNvPr id="3" name="Text Placeholder 2">
            <a:extLst>
              <a:ext uri="{FF2B5EF4-FFF2-40B4-BE49-F238E27FC236}">
                <a16:creationId xmlns:a16="http://schemas.microsoft.com/office/drawing/2014/main" xmlns="" id="{4ACB5603-8A62-4D45-B6EF-0D7E2D5FC4F7}"/>
              </a:ext>
            </a:extLst>
          </p:cNvPr>
          <p:cNvSpPr>
            <a:spLocks noGrp="1"/>
          </p:cNvSpPr>
          <p:nvPr>
            <p:ph type="body" idx="1" hasCustomPrompt="1"/>
          </p:nvPr>
        </p:nvSpPr>
        <p:spPr>
          <a:xfrm>
            <a:off x="1604541" y="1154832"/>
            <a:ext cx="5925394" cy="764460"/>
          </a:xfrm>
        </p:spPr>
        <p:txBody>
          <a:bodyPr>
            <a:noAutofit/>
          </a:bodyPr>
          <a:lstStyle>
            <a:lvl1pPr marL="0" indent="0" algn="ctr">
              <a:buNone/>
              <a:defRPr sz="1800" cap="none" baseline="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Dummy Text Comes Here</a:t>
            </a:r>
          </a:p>
        </p:txBody>
      </p:sp>
      <p:sp>
        <p:nvSpPr>
          <p:cNvPr id="11" name="Oval 10">
            <a:extLst>
              <a:ext uri="{FF2B5EF4-FFF2-40B4-BE49-F238E27FC236}">
                <a16:creationId xmlns:a16="http://schemas.microsoft.com/office/drawing/2014/main" xmlns="" id="{8931D2A9-0B92-4197-8802-80424C14EA7E}"/>
              </a:ext>
            </a:extLst>
          </p:cNvPr>
          <p:cNvSpPr/>
          <p:nvPr userDrawn="1"/>
        </p:nvSpPr>
        <p:spPr>
          <a:xfrm>
            <a:off x="8528752" y="6409398"/>
            <a:ext cx="210038" cy="28005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 name="Slide Number Placeholder 5">
            <a:extLst>
              <a:ext uri="{FF2B5EF4-FFF2-40B4-BE49-F238E27FC236}">
                <a16:creationId xmlns:a16="http://schemas.microsoft.com/office/drawing/2014/main" xmlns="" id="{533B74B0-30B9-45C2-9AE6-45D1978AAFAE}"/>
              </a:ext>
            </a:extLst>
          </p:cNvPr>
          <p:cNvSpPr>
            <a:spLocks noGrp="1"/>
          </p:cNvSpPr>
          <p:nvPr>
            <p:ph type="sldNum" sz="quarter" idx="12"/>
          </p:nvPr>
        </p:nvSpPr>
        <p:spPr>
          <a:xfrm>
            <a:off x="8522772" y="6455740"/>
            <a:ext cx="220845" cy="187367"/>
          </a:xfrm>
        </p:spPr>
        <p:txBody>
          <a:bodyPr lIns="0" tIns="0" rIns="0" bIns="0"/>
          <a:lstStyle>
            <a:lvl1pPr algn="ctr">
              <a:defRPr sz="900">
                <a:solidFill>
                  <a:srgbClr val="2C567A"/>
                </a:solidFill>
                <a:latin typeface="+mn-lt"/>
              </a:defRPr>
            </a:lvl1pPr>
          </a:lstStyle>
          <a:p>
            <a:fld id="{9EC71654-96A5-4280-94F3-931C61A9F92C}" type="slidenum">
              <a:rPr lang="en-US" noProof="0" smtClean="0"/>
              <a:pPr/>
              <a:t>‹#›</a:t>
            </a:fld>
            <a:endParaRPr lang="en-US" noProof="0" dirty="0"/>
          </a:p>
        </p:txBody>
      </p:sp>
      <p:sp>
        <p:nvSpPr>
          <p:cNvPr id="15" name="Picture Placeholder 14">
            <a:extLst>
              <a:ext uri="{FF2B5EF4-FFF2-40B4-BE49-F238E27FC236}">
                <a16:creationId xmlns:a16="http://schemas.microsoft.com/office/drawing/2014/main" xmlns="" id="{B5A30B6B-EEDB-4142-8138-D50F5A307D76}"/>
              </a:ext>
            </a:extLst>
          </p:cNvPr>
          <p:cNvSpPr>
            <a:spLocks noGrp="1"/>
          </p:cNvSpPr>
          <p:nvPr>
            <p:ph type="pic" sz="quarter" idx="13"/>
          </p:nvPr>
        </p:nvSpPr>
        <p:spPr>
          <a:xfrm>
            <a:off x="2244781" y="2270377"/>
            <a:ext cx="4654800" cy="4587625"/>
          </a:xfrm>
          <a:custGeom>
            <a:avLst/>
            <a:gdLst>
              <a:gd name="connsiteX0" fmla="*/ 3103200 w 6206400"/>
              <a:gd name="connsiteY0" fmla="*/ 0 h 4587625"/>
              <a:gd name="connsiteX1" fmla="*/ 6206400 w 6206400"/>
              <a:gd name="connsiteY1" fmla="*/ 3103200 h 4587625"/>
              <a:gd name="connsiteX2" fmla="*/ 5831861 w 6206400"/>
              <a:gd name="connsiteY2" fmla="*/ 4582370 h 4587625"/>
              <a:gd name="connsiteX3" fmla="*/ 5828668 w 6206400"/>
              <a:gd name="connsiteY3" fmla="*/ 4587625 h 4587625"/>
              <a:gd name="connsiteX4" fmla="*/ 377733 w 6206400"/>
              <a:gd name="connsiteY4" fmla="*/ 4587625 h 4587625"/>
              <a:gd name="connsiteX5" fmla="*/ 374540 w 6206400"/>
              <a:gd name="connsiteY5" fmla="*/ 4582370 h 4587625"/>
              <a:gd name="connsiteX6" fmla="*/ 0 w 6206400"/>
              <a:gd name="connsiteY6" fmla="*/ 3103200 h 4587625"/>
              <a:gd name="connsiteX7" fmla="*/ 3103200 w 6206400"/>
              <a:gd name="connsiteY7" fmla="*/ 0 h 4587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206400" h="4587625">
                <a:moveTo>
                  <a:pt x="3103200" y="0"/>
                </a:moveTo>
                <a:cubicBezTo>
                  <a:pt x="4817050" y="0"/>
                  <a:pt x="6206400" y="1389350"/>
                  <a:pt x="6206400" y="3103200"/>
                </a:cubicBezTo>
                <a:cubicBezTo>
                  <a:pt x="6206400" y="3638778"/>
                  <a:pt x="6070721" y="4142667"/>
                  <a:pt x="5831861" y="4582370"/>
                </a:cubicBezTo>
                <a:lnTo>
                  <a:pt x="5828668" y="4587625"/>
                </a:lnTo>
                <a:lnTo>
                  <a:pt x="377733" y="4587625"/>
                </a:lnTo>
                <a:lnTo>
                  <a:pt x="374540" y="4582370"/>
                </a:lnTo>
                <a:cubicBezTo>
                  <a:pt x="135679" y="4142667"/>
                  <a:pt x="0" y="3638778"/>
                  <a:pt x="0" y="3103200"/>
                </a:cubicBezTo>
                <a:cubicBezTo>
                  <a:pt x="0" y="1389350"/>
                  <a:pt x="1389350" y="0"/>
                  <a:pt x="3103200" y="0"/>
                </a:cubicBezTo>
                <a:close/>
              </a:path>
            </a:pathLst>
          </a:custGeom>
          <a:solidFill>
            <a:schemeClr val="bg2"/>
          </a:solidFill>
        </p:spPr>
        <p:txBody>
          <a:bodyPr wrap="square" anchor="ctr">
            <a:noAutofit/>
          </a:bodyPr>
          <a:lstStyle>
            <a:lvl1pPr marL="0" indent="0" algn="ctr">
              <a:buNone/>
              <a:defRPr sz="2400"/>
            </a:lvl1pPr>
          </a:lstStyle>
          <a:p>
            <a:r>
              <a:rPr lang="en-US" noProof="0" smtClean="0"/>
              <a:t>Click icon to add picture</a:t>
            </a:r>
            <a:endParaRPr lang="en-US" noProof="0" dirty="0"/>
          </a:p>
        </p:txBody>
      </p:sp>
    </p:spTree>
    <p:extLst>
      <p:ext uri="{BB962C8B-B14F-4D97-AF65-F5344CB8AC3E}">
        <p14:creationId xmlns:p14="http://schemas.microsoft.com/office/powerpoint/2010/main" xmlns="" val="2750495570"/>
      </p:ext>
    </p:extLst>
  </p:cSld>
  <p:clrMapOvr>
    <a:masterClrMapping/>
  </p:clrMapOvr>
  <p:extLst mod="1">
    <p:ext uri="{DCECCB84-F9BA-43D5-87BE-67443E8EF086}">
      <p15:sldGuideLst xmlns:p15="http://schemas.microsoft.com/office/powerpoint/2012/main" xmlns="">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with imag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FEE9886-36F0-4E06-A3A6-D8F00B0665A1}"/>
              </a:ext>
            </a:extLst>
          </p:cNvPr>
          <p:cNvSpPr>
            <a:spLocks noGrp="1"/>
          </p:cNvSpPr>
          <p:nvPr>
            <p:ph idx="1"/>
          </p:nvPr>
        </p:nvSpPr>
        <p:spPr>
          <a:xfrm>
            <a:off x="404220" y="1825625"/>
            <a:ext cx="3685642" cy="4351338"/>
          </a:xfrm>
        </p:spPr>
        <p:txBody>
          <a:bodyPr lIns="0" tIns="0" rIns="0" bIns="0">
            <a:noAutofit/>
          </a:bodyPr>
          <a:lstStyle>
            <a:lvl1pPr>
              <a:defRPr sz="2400"/>
            </a:lvl1pPr>
            <a:lvl2pPr>
              <a:defRPr sz="2000"/>
            </a:lvl2pPr>
            <a:lvl3pPr>
              <a:defRPr sz="1800"/>
            </a:lvl3pPr>
            <a:lvl4pPr>
              <a:defRPr sz="1600"/>
            </a:lvl4pPr>
            <a:lvl5pPr>
              <a:defRPr sz="1600"/>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7" name="Rectangle 6">
            <a:extLst>
              <a:ext uri="{FF2B5EF4-FFF2-40B4-BE49-F238E27FC236}">
                <a16:creationId xmlns:a16="http://schemas.microsoft.com/office/drawing/2014/main" xmlns="" id="{76627016-BFC4-46D4-89DB-F72E3C3461EC}"/>
              </a:ext>
            </a:extLst>
          </p:cNvPr>
          <p:cNvSpPr/>
          <p:nvPr userDrawn="1"/>
        </p:nvSpPr>
        <p:spPr>
          <a:xfrm rot="10800000">
            <a:off x="386953" y="-16721"/>
            <a:ext cx="943964" cy="1105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grpSp>
        <p:nvGrpSpPr>
          <p:cNvPr id="10" name="Group 9">
            <a:extLst>
              <a:ext uri="{FF2B5EF4-FFF2-40B4-BE49-F238E27FC236}">
                <a16:creationId xmlns:a16="http://schemas.microsoft.com/office/drawing/2014/main" xmlns="" id="{42E17FB3-B5C4-4B3A-A57B-C6493A9D0C66}"/>
              </a:ext>
            </a:extLst>
          </p:cNvPr>
          <p:cNvGrpSpPr/>
          <p:nvPr userDrawn="1"/>
        </p:nvGrpSpPr>
        <p:grpSpPr>
          <a:xfrm rot="8650774">
            <a:off x="3778241" y="4336094"/>
            <a:ext cx="1428750" cy="2354263"/>
            <a:chOff x="11114088" y="2241550"/>
            <a:chExt cx="1905000" cy="2354263"/>
          </a:xfrm>
          <a:solidFill>
            <a:schemeClr val="bg2"/>
          </a:solidFill>
        </p:grpSpPr>
        <p:sp>
          <p:nvSpPr>
            <p:cNvPr id="11" name="Freeform 5">
              <a:extLst>
                <a:ext uri="{FF2B5EF4-FFF2-40B4-BE49-F238E27FC236}">
                  <a16:creationId xmlns:a16="http://schemas.microsoft.com/office/drawing/2014/main" xmlns="" id="{DCA6C454-F761-4265-BB5E-DFD947CC3592}"/>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2" name="Freeform 6">
              <a:extLst>
                <a:ext uri="{FF2B5EF4-FFF2-40B4-BE49-F238E27FC236}">
                  <a16:creationId xmlns:a16="http://schemas.microsoft.com/office/drawing/2014/main" xmlns="" id="{6B853B2F-9E1C-4AC4-9344-8610498D5B52}"/>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3" name="Freeform 7">
              <a:extLst>
                <a:ext uri="{FF2B5EF4-FFF2-40B4-BE49-F238E27FC236}">
                  <a16:creationId xmlns:a16="http://schemas.microsoft.com/office/drawing/2014/main" xmlns="" id="{B7FCC84B-2235-4948-8277-8363DFC691A4}"/>
                </a:ext>
              </a:extLst>
            </p:cNvPr>
            <p:cNvSpPr>
              <a:spLocks/>
            </p:cNvSpPr>
            <p:nvPr/>
          </p:nvSpPr>
          <p:spPr bwMode="auto">
            <a:xfrm>
              <a:off x="11728451" y="3071813"/>
              <a:ext cx="306388" cy="719138"/>
            </a:xfrm>
            <a:custGeom>
              <a:avLst/>
              <a:gdLst>
                <a:gd name="T0" fmla="*/ 0 w 72"/>
                <a:gd name="T1" fmla="*/ 84 h 169"/>
                <a:gd name="T2" fmla="*/ 20 w 72"/>
                <a:gd name="T3" fmla="*/ 20 h 169"/>
                <a:gd name="T4" fmla="*/ 42 w 72"/>
                <a:gd name="T5" fmla="*/ 9 h 169"/>
                <a:gd name="T6" fmla="*/ 62 w 72"/>
                <a:gd name="T7" fmla="*/ 44 h 169"/>
                <a:gd name="T8" fmla="*/ 62 w 72"/>
                <a:gd name="T9" fmla="*/ 125 h 169"/>
                <a:gd name="T10" fmla="*/ 43 w 72"/>
                <a:gd name="T11" fmla="*/ 159 h 169"/>
                <a:gd name="T12" fmla="*/ 20 w 72"/>
                <a:gd name="T13" fmla="*/ 148 h 169"/>
                <a:gd name="T14" fmla="*/ 0 w 72"/>
                <a:gd name="T15" fmla="*/ 84 h 1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9">
                  <a:moveTo>
                    <a:pt x="0" y="84"/>
                  </a:moveTo>
                  <a:cubicBezTo>
                    <a:pt x="2" y="62"/>
                    <a:pt x="6" y="39"/>
                    <a:pt x="20" y="20"/>
                  </a:cubicBezTo>
                  <a:cubicBezTo>
                    <a:pt x="25" y="13"/>
                    <a:pt x="31" y="0"/>
                    <a:pt x="42" y="9"/>
                  </a:cubicBezTo>
                  <a:cubicBezTo>
                    <a:pt x="53" y="18"/>
                    <a:pt x="72" y="25"/>
                    <a:pt x="62" y="44"/>
                  </a:cubicBezTo>
                  <a:cubicBezTo>
                    <a:pt x="47" y="72"/>
                    <a:pt x="47" y="97"/>
                    <a:pt x="62" y="125"/>
                  </a:cubicBezTo>
                  <a:cubicBezTo>
                    <a:pt x="72" y="143"/>
                    <a:pt x="53" y="151"/>
                    <a:pt x="43" y="159"/>
                  </a:cubicBezTo>
                  <a:cubicBezTo>
                    <a:pt x="31" y="169"/>
                    <a:pt x="25" y="156"/>
                    <a:pt x="20" y="148"/>
                  </a:cubicBezTo>
                  <a:cubicBezTo>
                    <a:pt x="6" y="129"/>
                    <a:pt x="2" y="107"/>
                    <a:pt x="0" y="8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15" name="Oval 14">
            <a:extLst>
              <a:ext uri="{FF2B5EF4-FFF2-40B4-BE49-F238E27FC236}">
                <a16:creationId xmlns:a16="http://schemas.microsoft.com/office/drawing/2014/main" xmlns="" id="{EF515B4A-CB20-4847-8E00-0DD66F1FEBB4}"/>
              </a:ext>
            </a:extLst>
          </p:cNvPr>
          <p:cNvSpPr/>
          <p:nvPr userDrawn="1"/>
        </p:nvSpPr>
        <p:spPr>
          <a:xfrm>
            <a:off x="8528752" y="6409398"/>
            <a:ext cx="210038" cy="2800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Slide Number Placeholder 5">
            <a:extLst>
              <a:ext uri="{FF2B5EF4-FFF2-40B4-BE49-F238E27FC236}">
                <a16:creationId xmlns:a16="http://schemas.microsoft.com/office/drawing/2014/main" xmlns="" id="{996B64B9-1DF0-4EE9-BAB5-72AFA94B9AFD}"/>
              </a:ext>
            </a:extLst>
          </p:cNvPr>
          <p:cNvSpPr>
            <a:spLocks noGrp="1"/>
          </p:cNvSpPr>
          <p:nvPr>
            <p:ph type="sldNum" sz="quarter" idx="12"/>
          </p:nvPr>
        </p:nvSpPr>
        <p:spPr>
          <a:xfrm>
            <a:off x="8522772" y="6455740"/>
            <a:ext cx="220845"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sp>
        <p:nvSpPr>
          <p:cNvPr id="23" name="Picture Placeholder 22">
            <a:extLst>
              <a:ext uri="{FF2B5EF4-FFF2-40B4-BE49-F238E27FC236}">
                <a16:creationId xmlns:a16="http://schemas.microsoft.com/office/drawing/2014/main" xmlns="" id="{26619E66-5354-4D60-8529-27917AC037C0}"/>
              </a:ext>
            </a:extLst>
          </p:cNvPr>
          <p:cNvSpPr>
            <a:spLocks noGrp="1"/>
          </p:cNvSpPr>
          <p:nvPr>
            <p:ph type="pic" sz="quarter" idx="13"/>
          </p:nvPr>
        </p:nvSpPr>
        <p:spPr>
          <a:xfrm>
            <a:off x="4413486" y="0"/>
            <a:ext cx="4730515" cy="5780372"/>
          </a:xfrm>
          <a:custGeom>
            <a:avLst/>
            <a:gdLst>
              <a:gd name="connsiteX0" fmla="*/ 760444 w 6307353"/>
              <a:gd name="connsiteY0" fmla="*/ 0 h 5780372"/>
              <a:gd name="connsiteX1" fmla="*/ 6307353 w 6307353"/>
              <a:gd name="connsiteY1" fmla="*/ 0 h 5780372"/>
              <a:gd name="connsiteX2" fmla="*/ 6307353 w 6307353"/>
              <a:gd name="connsiteY2" fmla="*/ 4515612 h 5780372"/>
              <a:gd name="connsiteX3" fmla="*/ 6110746 w 6307353"/>
              <a:gd name="connsiteY3" fmla="*/ 4731934 h 5780372"/>
              <a:gd name="connsiteX4" fmla="*/ 3579592 w 6307353"/>
              <a:gd name="connsiteY4" fmla="*/ 5780372 h 5780372"/>
              <a:gd name="connsiteX5" fmla="*/ 0 w 6307353"/>
              <a:gd name="connsiteY5" fmla="*/ 2200780 h 5780372"/>
              <a:gd name="connsiteX6" fmla="*/ 611338 w 6307353"/>
              <a:gd name="connsiteY6" fmla="*/ 199396 h 5780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07353" h="5780372">
                <a:moveTo>
                  <a:pt x="760444" y="0"/>
                </a:moveTo>
                <a:lnTo>
                  <a:pt x="6307353" y="0"/>
                </a:lnTo>
                <a:lnTo>
                  <a:pt x="6307353" y="4515612"/>
                </a:lnTo>
                <a:lnTo>
                  <a:pt x="6110746" y="4731934"/>
                </a:lnTo>
                <a:cubicBezTo>
                  <a:pt x="5462967" y="5379713"/>
                  <a:pt x="4568069" y="5780372"/>
                  <a:pt x="3579592" y="5780372"/>
                </a:cubicBezTo>
                <a:cubicBezTo>
                  <a:pt x="1602638" y="5780372"/>
                  <a:pt x="0" y="4177734"/>
                  <a:pt x="0" y="2200780"/>
                </a:cubicBezTo>
                <a:cubicBezTo>
                  <a:pt x="0" y="1459422"/>
                  <a:pt x="225371" y="770703"/>
                  <a:pt x="611338" y="199396"/>
                </a:cubicBezTo>
                <a:close/>
              </a:path>
            </a:pathLst>
          </a:custGeom>
          <a:solidFill>
            <a:schemeClr val="bg2"/>
          </a:solidFill>
        </p:spPr>
        <p:txBody>
          <a:bodyPr wrap="square" anchor="ctr">
            <a:noAutofit/>
          </a:bodyPr>
          <a:lstStyle>
            <a:lvl1pPr marL="0" indent="0" algn="ctr">
              <a:buNone/>
              <a:defRPr/>
            </a:lvl1pPr>
          </a:lstStyle>
          <a:p>
            <a:r>
              <a:rPr lang="en-US" noProof="0" smtClean="0"/>
              <a:t>Click icon to add picture</a:t>
            </a:r>
            <a:endParaRPr lang="en-US" noProof="0" dirty="0"/>
          </a:p>
        </p:txBody>
      </p:sp>
      <p:sp>
        <p:nvSpPr>
          <p:cNvPr id="14" name="Title 1">
            <a:extLst>
              <a:ext uri="{FF2B5EF4-FFF2-40B4-BE49-F238E27FC236}">
                <a16:creationId xmlns:a16="http://schemas.microsoft.com/office/drawing/2014/main" xmlns="" id="{2E646B4F-6CCB-724C-9D5E-6D5770023939}"/>
              </a:ext>
            </a:extLst>
          </p:cNvPr>
          <p:cNvSpPr>
            <a:spLocks noGrp="1"/>
          </p:cNvSpPr>
          <p:nvPr>
            <p:ph type="title"/>
          </p:nvPr>
        </p:nvSpPr>
        <p:spPr>
          <a:xfrm>
            <a:off x="386954" y="499596"/>
            <a:ext cx="3702908" cy="1325563"/>
          </a:xfrm>
        </p:spPr>
        <p:txBody>
          <a:bodyPr lIns="0" tIns="0" rIns="0" bIns="0">
            <a:noAutofit/>
          </a:bodyPr>
          <a:lstStyle>
            <a:lvl1pPr>
              <a:defRPr sz="3200" b="1" cap="all" baseline="0"/>
            </a:lvl1pPr>
          </a:lstStyle>
          <a:p>
            <a:r>
              <a:rPr lang="en-US" noProof="0" smtClean="0"/>
              <a:t>Click to edit Master title style</a:t>
            </a:r>
            <a:endParaRPr lang="en-US" noProof="0" dirty="0"/>
          </a:p>
        </p:txBody>
      </p:sp>
    </p:spTree>
    <p:extLst>
      <p:ext uri="{BB962C8B-B14F-4D97-AF65-F5344CB8AC3E}">
        <p14:creationId xmlns:p14="http://schemas.microsoft.com/office/powerpoint/2010/main" xmlns="" val="1696208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0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970CD0-696D-4313-96BA-4AA72C813BD0}"/>
              </a:ext>
            </a:extLst>
          </p:cNvPr>
          <p:cNvSpPr>
            <a:spLocks noGrp="1"/>
          </p:cNvSpPr>
          <p:nvPr>
            <p:ph type="title"/>
          </p:nvPr>
        </p:nvSpPr>
        <p:spPr>
          <a:xfrm>
            <a:off x="386954" y="499596"/>
            <a:ext cx="3702908" cy="1325563"/>
          </a:xfrm>
        </p:spPr>
        <p:txBody>
          <a:bodyPr lIns="0" tIns="0" rIns="0" bIns="0">
            <a:noAutofit/>
          </a:bodyPr>
          <a:lstStyle>
            <a:lvl1pPr>
              <a:defRPr sz="3200" b="1" cap="all" baseline="0"/>
            </a:lvl1pPr>
          </a:lstStyle>
          <a:p>
            <a:r>
              <a:rPr lang="en-US" noProof="0" smtClean="0"/>
              <a:t>Click to edit Master title style</a:t>
            </a:r>
            <a:endParaRPr lang="en-US" noProof="0"/>
          </a:p>
        </p:txBody>
      </p:sp>
      <p:sp>
        <p:nvSpPr>
          <p:cNvPr id="3" name="Content Placeholder 2">
            <a:extLst>
              <a:ext uri="{FF2B5EF4-FFF2-40B4-BE49-F238E27FC236}">
                <a16:creationId xmlns:a16="http://schemas.microsoft.com/office/drawing/2014/main" xmlns="" id="{0FEE9886-36F0-4E06-A3A6-D8F00B0665A1}"/>
              </a:ext>
            </a:extLst>
          </p:cNvPr>
          <p:cNvSpPr>
            <a:spLocks noGrp="1"/>
          </p:cNvSpPr>
          <p:nvPr>
            <p:ph idx="1"/>
          </p:nvPr>
        </p:nvSpPr>
        <p:spPr>
          <a:xfrm>
            <a:off x="404220" y="1825625"/>
            <a:ext cx="3685642" cy="4351338"/>
          </a:xfrm>
        </p:spPr>
        <p:txBody>
          <a:bodyPr lIns="0" tIns="0" rIns="0" bIns="0">
            <a:noAutofit/>
          </a:bodyPr>
          <a:lstStyle>
            <a:lvl1pPr>
              <a:defRPr sz="2400"/>
            </a:lvl1pPr>
            <a:lvl2pPr>
              <a:defRPr sz="2000"/>
            </a:lvl2pPr>
            <a:lvl3pPr>
              <a:defRPr sz="1800"/>
            </a:lvl3pPr>
            <a:lvl4pPr>
              <a:defRPr sz="1600"/>
            </a:lvl4pPr>
            <a:lvl5pPr>
              <a:defRPr sz="1600"/>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7" name="Rectangle 6">
            <a:extLst>
              <a:ext uri="{FF2B5EF4-FFF2-40B4-BE49-F238E27FC236}">
                <a16:creationId xmlns:a16="http://schemas.microsoft.com/office/drawing/2014/main" xmlns="" id="{76627016-BFC4-46D4-89DB-F72E3C3461EC}"/>
              </a:ext>
            </a:extLst>
          </p:cNvPr>
          <p:cNvSpPr/>
          <p:nvPr userDrawn="1"/>
        </p:nvSpPr>
        <p:spPr>
          <a:xfrm rot="10800000">
            <a:off x="386953" y="-16721"/>
            <a:ext cx="943964" cy="1105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sp>
        <p:nvSpPr>
          <p:cNvPr id="15" name="Oval 14">
            <a:extLst>
              <a:ext uri="{FF2B5EF4-FFF2-40B4-BE49-F238E27FC236}">
                <a16:creationId xmlns:a16="http://schemas.microsoft.com/office/drawing/2014/main" xmlns="" id="{EF515B4A-CB20-4847-8E00-0DD66F1FEBB4}"/>
              </a:ext>
            </a:extLst>
          </p:cNvPr>
          <p:cNvSpPr/>
          <p:nvPr userDrawn="1"/>
        </p:nvSpPr>
        <p:spPr>
          <a:xfrm>
            <a:off x="8528752" y="6409398"/>
            <a:ext cx="210038" cy="2800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Slide Number Placeholder 5">
            <a:extLst>
              <a:ext uri="{FF2B5EF4-FFF2-40B4-BE49-F238E27FC236}">
                <a16:creationId xmlns:a16="http://schemas.microsoft.com/office/drawing/2014/main" xmlns="" id="{996B64B9-1DF0-4EE9-BAB5-72AFA94B9AFD}"/>
              </a:ext>
            </a:extLst>
          </p:cNvPr>
          <p:cNvSpPr>
            <a:spLocks noGrp="1"/>
          </p:cNvSpPr>
          <p:nvPr>
            <p:ph type="sldNum" sz="quarter" idx="12"/>
          </p:nvPr>
        </p:nvSpPr>
        <p:spPr>
          <a:xfrm>
            <a:off x="8522772" y="6455740"/>
            <a:ext cx="220845"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sp>
        <p:nvSpPr>
          <p:cNvPr id="14" name="Rectangle 13">
            <a:extLst>
              <a:ext uri="{FF2B5EF4-FFF2-40B4-BE49-F238E27FC236}">
                <a16:creationId xmlns:a16="http://schemas.microsoft.com/office/drawing/2014/main" xmlns="" id="{9D415693-E2CB-4DB4-B07C-2F96B0CAB302}"/>
              </a:ext>
            </a:extLst>
          </p:cNvPr>
          <p:cNvSpPr/>
          <p:nvPr userDrawn="1"/>
        </p:nvSpPr>
        <p:spPr>
          <a:xfrm>
            <a:off x="5890847" y="988537"/>
            <a:ext cx="3246847" cy="488092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Oval 3">
            <a:extLst>
              <a:ext uri="{FF2B5EF4-FFF2-40B4-BE49-F238E27FC236}">
                <a16:creationId xmlns:a16="http://schemas.microsoft.com/office/drawing/2014/main" xmlns="" id="{14C1BF67-E354-4E04-8F94-BABF2B7D1AFB}"/>
              </a:ext>
            </a:extLst>
          </p:cNvPr>
          <p:cNvSpPr/>
          <p:nvPr userDrawn="1"/>
        </p:nvSpPr>
        <p:spPr>
          <a:xfrm>
            <a:off x="3830862" y="633613"/>
            <a:ext cx="4178931" cy="5571906"/>
          </a:xfrm>
          <a:prstGeom prst="ellipse">
            <a:avLst/>
          </a:prstGeom>
          <a:solidFill>
            <a:schemeClr val="bg2">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Picture Placeholder 5">
            <a:extLst>
              <a:ext uri="{FF2B5EF4-FFF2-40B4-BE49-F238E27FC236}">
                <a16:creationId xmlns:a16="http://schemas.microsoft.com/office/drawing/2014/main" xmlns="" id="{FF6AC390-6F85-4B64-AE7A-E8E0D8FC89CF}"/>
              </a:ext>
            </a:extLst>
          </p:cNvPr>
          <p:cNvSpPr>
            <a:spLocks noGrp="1"/>
          </p:cNvSpPr>
          <p:nvPr>
            <p:ph type="pic" sz="quarter" idx="13"/>
          </p:nvPr>
        </p:nvSpPr>
        <p:spPr>
          <a:xfrm>
            <a:off x="4091409" y="988536"/>
            <a:ext cx="3663636" cy="4884848"/>
          </a:xfrm>
          <a:prstGeom prst="ellipse">
            <a:avLst/>
          </a:prstGeom>
          <a:solidFill>
            <a:schemeClr val="bg1">
              <a:lumMod val="85000"/>
            </a:schemeClr>
          </a:solidFill>
        </p:spPr>
        <p:txBody>
          <a:bodyPr anchor="ctr"/>
          <a:lstStyle>
            <a:lvl1pPr marL="0" indent="0" algn="ctr">
              <a:buNone/>
              <a:defRPr/>
            </a:lvl1pPr>
          </a:lstStyle>
          <a:p>
            <a:r>
              <a:rPr lang="en-US" noProof="0" smtClean="0"/>
              <a:t>Click icon to add picture</a:t>
            </a:r>
            <a:endParaRPr lang="en-US" noProof="0" dirty="0"/>
          </a:p>
        </p:txBody>
      </p:sp>
    </p:spTree>
    <p:extLst>
      <p:ext uri="{BB962C8B-B14F-4D97-AF65-F5344CB8AC3E}">
        <p14:creationId xmlns:p14="http://schemas.microsoft.com/office/powerpoint/2010/main" xmlns="" val="1969986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itle and Content 0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970CD0-696D-4313-96BA-4AA72C813BD0}"/>
              </a:ext>
            </a:extLst>
          </p:cNvPr>
          <p:cNvSpPr>
            <a:spLocks noGrp="1"/>
          </p:cNvSpPr>
          <p:nvPr>
            <p:ph type="title"/>
          </p:nvPr>
        </p:nvSpPr>
        <p:spPr>
          <a:xfrm>
            <a:off x="386954" y="499596"/>
            <a:ext cx="3702908" cy="1325563"/>
          </a:xfrm>
        </p:spPr>
        <p:txBody>
          <a:bodyPr lIns="0" tIns="0" rIns="0" bIns="0">
            <a:noAutofit/>
          </a:bodyPr>
          <a:lstStyle>
            <a:lvl1pPr>
              <a:defRPr sz="3200" b="1" cap="all" baseline="0"/>
            </a:lvl1pPr>
          </a:lstStyle>
          <a:p>
            <a:r>
              <a:rPr lang="en-US" noProof="0" smtClean="0"/>
              <a:t>Click to edit Master title style</a:t>
            </a:r>
            <a:endParaRPr lang="en-US" noProof="0"/>
          </a:p>
        </p:txBody>
      </p:sp>
      <p:sp>
        <p:nvSpPr>
          <p:cNvPr id="3" name="Content Placeholder 2">
            <a:extLst>
              <a:ext uri="{FF2B5EF4-FFF2-40B4-BE49-F238E27FC236}">
                <a16:creationId xmlns:a16="http://schemas.microsoft.com/office/drawing/2014/main" xmlns="" id="{0FEE9886-36F0-4E06-A3A6-D8F00B0665A1}"/>
              </a:ext>
            </a:extLst>
          </p:cNvPr>
          <p:cNvSpPr>
            <a:spLocks noGrp="1"/>
          </p:cNvSpPr>
          <p:nvPr>
            <p:ph idx="1"/>
          </p:nvPr>
        </p:nvSpPr>
        <p:spPr>
          <a:xfrm>
            <a:off x="404220" y="1825625"/>
            <a:ext cx="3685642" cy="4351338"/>
          </a:xfrm>
        </p:spPr>
        <p:txBody>
          <a:bodyPr lIns="0" tIns="0" rIns="0" bIns="0">
            <a:noAutofit/>
          </a:bodyPr>
          <a:lstStyle>
            <a:lvl1pPr>
              <a:defRPr sz="2400"/>
            </a:lvl1pPr>
            <a:lvl2pPr>
              <a:defRPr sz="2000"/>
            </a:lvl2pPr>
            <a:lvl3pPr>
              <a:defRPr sz="1800"/>
            </a:lvl3pPr>
            <a:lvl4pPr>
              <a:defRPr sz="1600"/>
            </a:lvl4pPr>
            <a:lvl5pPr>
              <a:defRPr sz="1600"/>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7" name="Rectangle 6">
            <a:extLst>
              <a:ext uri="{FF2B5EF4-FFF2-40B4-BE49-F238E27FC236}">
                <a16:creationId xmlns:a16="http://schemas.microsoft.com/office/drawing/2014/main" xmlns="" id="{76627016-BFC4-46D4-89DB-F72E3C3461EC}"/>
              </a:ext>
            </a:extLst>
          </p:cNvPr>
          <p:cNvSpPr/>
          <p:nvPr userDrawn="1"/>
        </p:nvSpPr>
        <p:spPr>
          <a:xfrm rot="10800000">
            <a:off x="386953" y="-16721"/>
            <a:ext cx="943964" cy="1105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sp>
        <p:nvSpPr>
          <p:cNvPr id="15" name="Oval 14">
            <a:extLst>
              <a:ext uri="{FF2B5EF4-FFF2-40B4-BE49-F238E27FC236}">
                <a16:creationId xmlns:a16="http://schemas.microsoft.com/office/drawing/2014/main" xmlns="" id="{EF515B4A-CB20-4847-8E00-0DD66F1FEBB4}"/>
              </a:ext>
            </a:extLst>
          </p:cNvPr>
          <p:cNvSpPr/>
          <p:nvPr userDrawn="1"/>
        </p:nvSpPr>
        <p:spPr>
          <a:xfrm>
            <a:off x="8528752" y="6409398"/>
            <a:ext cx="210038" cy="2800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Slide Number Placeholder 5">
            <a:extLst>
              <a:ext uri="{FF2B5EF4-FFF2-40B4-BE49-F238E27FC236}">
                <a16:creationId xmlns:a16="http://schemas.microsoft.com/office/drawing/2014/main" xmlns="" id="{996B64B9-1DF0-4EE9-BAB5-72AFA94B9AFD}"/>
              </a:ext>
            </a:extLst>
          </p:cNvPr>
          <p:cNvSpPr>
            <a:spLocks noGrp="1"/>
          </p:cNvSpPr>
          <p:nvPr>
            <p:ph type="sldNum" sz="quarter" idx="12"/>
          </p:nvPr>
        </p:nvSpPr>
        <p:spPr>
          <a:xfrm>
            <a:off x="8522772" y="6455740"/>
            <a:ext cx="220845"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sp>
        <p:nvSpPr>
          <p:cNvPr id="14" name="Rectangle 13">
            <a:extLst>
              <a:ext uri="{FF2B5EF4-FFF2-40B4-BE49-F238E27FC236}">
                <a16:creationId xmlns:a16="http://schemas.microsoft.com/office/drawing/2014/main" xmlns="" id="{9D415693-E2CB-4DB4-B07C-2F96B0CAB302}"/>
              </a:ext>
            </a:extLst>
          </p:cNvPr>
          <p:cNvSpPr/>
          <p:nvPr userDrawn="1"/>
        </p:nvSpPr>
        <p:spPr>
          <a:xfrm>
            <a:off x="5890847" y="988537"/>
            <a:ext cx="3246847" cy="4880927"/>
          </a:xfrm>
          <a:prstGeom prst="rect">
            <a:avLst/>
          </a:prstGeom>
          <a:solidFill>
            <a:srgbClr val="1E00D2">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Oval 3">
            <a:extLst>
              <a:ext uri="{FF2B5EF4-FFF2-40B4-BE49-F238E27FC236}">
                <a16:creationId xmlns:a16="http://schemas.microsoft.com/office/drawing/2014/main" xmlns="" id="{14C1BF67-E354-4E04-8F94-BABF2B7D1AFB}"/>
              </a:ext>
            </a:extLst>
          </p:cNvPr>
          <p:cNvSpPr/>
          <p:nvPr userDrawn="1"/>
        </p:nvSpPr>
        <p:spPr>
          <a:xfrm>
            <a:off x="3830862" y="633613"/>
            <a:ext cx="4178931" cy="5571906"/>
          </a:xfrm>
          <a:prstGeom prst="ellipse">
            <a:avLst/>
          </a:prstGeom>
          <a:solidFill>
            <a:schemeClr val="bg2">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Picture Placeholder 5">
            <a:extLst>
              <a:ext uri="{FF2B5EF4-FFF2-40B4-BE49-F238E27FC236}">
                <a16:creationId xmlns:a16="http://schemas.microsoft.com/office/drawing/2014/main" xmlns="" id="{FF6AC390-6F85-4B64-AE7A-E8E0D8FC89CF}"/>
              </a:ext>
            </a:extLst>
          </p:cNvPr>
          <p:cNvSpPr>
            <a:spLocks noGrp="1"/>
          </p:cNvSpPr>
          <p:nvPr>
            <p:ph type="pic" sz="quarter" idx="13"/>
          </p:nvPr>
        </p:nvSpPr>
        <p:spPr>
          <a:xfrm>
            <a:off x="4091409" y="988536"/>
            <a:ext cx="3663636" cy="4884848"/>
          </a:xfrm>
          <a:prstGeom prst="ellipse">
            <a:avLst/>
          </a:prstGeom>
          <a:solidFill>
            <a:schemeClr val="bg1">
              <a:lumMod val="85000"/>
            </a:schemeClr>
          </a:solidFill>
        </p:spPr>
        <p:txBody>
          <a:bodyPr anchor="ctr"/>
          <a:lstStyle>
            <a:lvl1pPr marL="0" indent="0" algn="ctr">
              <a:buNone/>
              <a:defRPr/>
            </a:lvl1pPr>
          </a:lstStyle>
          <a:p>
            <a:r>
              <a:rPr lang="en-US" noProof="0" smtClean="0"/>
              <a:t>Click icon to add picture</a:t>
            </a:r>
            <a:endParaRPr lang="en-US" noProof="0" dirty="0"/>
          </a:p>
        </p:txBody>
      </p:sp>
    </p:spTree>
    <p:extLst>
      <p:ext uri="{BB962C8B-B14F-4D97-AF65-F5344CB8AC3E}">
        <p14:creationId xmlns:p14="http://schemas.microsoft.com/office/powerpoint/2010/main" xmlns="" val="1969986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Title and Content 0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970CD0-696D-4313-96BA-4AA72C813BD0}"/>
              </a:ext>
            </a:extLst>
          </p:cNvPr>
          <p:cNvSpPr>
            <a:spLocks noGrp="1"/>
          </p:cNvSpPr>
          <p:nvPr>
            <p:ph type="title"/>
          </p:nvPr>
        </p:nvSpPr>
        <p:spPr>
          <a:xfrm>
            <a:off x="386954" y="499596"/>
            <a:ext cx="3702908" cy="1325563"/>
          </a:xfrm>
        </p:spPr>
        <p:txBody>
          <a:bodyPr lIns="0" tIns="0" rIns="0" bIns="0">
            <a:noAutofit/>
          </a:bodyPr>
          <a:lstStyle>
            <a:lvl1pPr>
              <a:defRPr sz="3200" b="1" cap="all" baseline="0"/>
            </a:lvl1pPr>
          </a:lstStyle>
          <a:p>
            <a:r>
              <a:rPr lang="en-US" noProof="0" smtClean="0"/>
              <a:t>Click to edit Master title style</a:t>
            </a:r>
            <a:endParaRPr lang="en-US" noProof="0"/>
          </a:p>
        </p:txBody>
      </p:sp>
      <p:sp>
        <p:nvSpPr>
          <p:cNvPr id="3" name="Content Placeholder 2">
            <a:extLst>
              <a:ext uri="{FF2B5EF4-FFF2-40B4-BE49-F238E27FC236}">
                <a16:creationId xmlns:a16="http://schemas.microsoft.com/office/drawing/2014/main" xmlns="" id="{0FEE9886-36F0-4E06-A3A6-D8F00B0665A1}"/>
              </a:ext>
            </a:extLst>
          </p:cNvPr>
          <p:cNvSpPr>
            <a:spLocks noGrp="1"/>
          </p:cNvSpPr>
          <p:nvPr>
            <p:ph idx="1"/>
          </p:nvPr>
        </p:nvSpPr>
        <p:spPr>
          <a:xfrm>
            <a:off x="404220" y="1825625"/>
            <a:ext cx="3685642" cy="4351338"/>
          </a:xfrm>
        </p:spPr>
        <p:txBody>
          <a:bodyPr lIns="0" tIns="0" rIns="0" bIns="0">
            <a:noAutofit/>
          </a:bodyPr>
          <a:lstStyle>
            <a:lvl1pPr>
              <a:defRPr sz="2400"/>
            </a:lvl1pPr>
            <a:lvl2pPr>
              <a:defRPr sz="2000"/>
            </a:lvl2pPr>
            <a:lvl3pPr>
              <a:defRPr sz="1800"/>
            </a:lvl3pPr>
            <a:lvl4pPr>
              <a:defRPr sz="1600"/>
            </a:lvl4pPr>
            <a:lvl5pPr>
              <a:defRPr sz="1600"/>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7" name="Rectangle 6">
            <a:extLst>
              <a:ext uri="{FF2B5EF4-FFF2-40B4-BE49-F238E27FC236}">
                <a16:creationId xmlns:a16="http://schemas.microsoft.com/office/drawing/2014/main" xmlns="" id="{76627016-BFC4-46D4-89DB-F72E3C3461EC}"/>
              </a:ext>
            </a:extLst>
          </p:cNvPr>
          <p:cNvSpPr/>
          <p:nvPr userDrawn="1"/>
        </p:nvSpPr>
        <p:spPr>
          <a:xfrm rot="10800000">
            <a:off x="386953" y="-16721"/>
            <a:ext cx="943964" cy="1105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sp>
        <p:nvSpPr>
          <p:cNvPr id="15" name="Oval 14">
            <a:extLst>
              <a:ext uri="{FF2B5EF4-FFF2-40B4-BE49-F238E27FC236}">
                <a16:creationId xmlns:a16="http://schemas.microsoft.com/office/drawing/2014/main" xmlns="" id="{EF515B4A-CB20-4847-8E00-0DD66F1FEBB4}"/>
              </a:ext>
            </a:extLst>
          </p:cNvPr>
          <p:cNvSpPr/>
          <p:nvPr userDrawn="1"/>
        </p:nvSpPr>
        <p:spPr>
          <a:xfrm>
            <a:off x="8528752" y="6409398"/>
            <a:ext cx="210038" cy="2800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Slide Number Placeholder 5">
            <a:extLst>
              <a:ext uri="{FF2B5EF4-FFF2-40B4-BE49-F238E27FC236}">
                <a16:creationId xmlns:a16="http://schemas.microsoft.com/office/drawing/2014/main" xmlns="" id="{996B64B9-1DF0-4EE9-BAB5-72AFA94B9AFD}"/>
              </a:ext>
            </a:extLst>
          </p:cNvPr>
          <p:cNvSpPr>
            <a:spLocks noGrp="1"/>
          </p:cNvSpPr>
          <p:nvPr>
            <p:ph type="sldNum" sz="quarter" idx="12"/>
          </p:nvPr>
        </p:nvSpPr>
        <p:spPr>
          <a:xfrm>
            <a:off x="8522772" y="6455740"/>
            <a:ext cx="220845"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sp>
        <p:nvSpPr>
          <p:cNvPr id="14" name="Rectangle 13">
            <a:extLst>
              <a:ext uri="{FF2B5EF4-FFF2-40B4-BE49-F238E27FC236}">
                <a16:creationId xmlns:a16="http://schemas.microsoft.com/office/drawing/2014/main" xmlns="" id="{9D415693-E2CB-4DB4-B07C-2F96B0CAB302}"/>
              </a:ext>
            </a:extLst>
          </p:cNvPr>
          <p:cNvSpPr/>
          <p:nvPr userDrawn="1"/>
        </p:nvSpPr>
        <p:spPr>
          <a:xfrm>
            <a:off x="5890847" y="988537"/>
            <a:ext cx="3246847" cy="4880927"/>
          </a:xfrm>
          <a:prstGeom prst="rect">
            <a:avLst/>
          </a:prstGeom>
          <a:solidFill>
            <a:srgbClr val="E2AC00">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Oval 3">
            <a:extLst>
              <a:ext uri="{FF2B5EF4-FFF2-40B4-BE49-F238E27FC236}">
                <a16:creationId xmlns:a16="http://schemas.microsoft.com/office/drawing/2014/main" xmlns="" id="{14C1BF67-E354-4E04-8F94-BABF2B7D1AFB}"/>
              </a:ext>
            </a:extLst>
          </p:cNvPr>
          <p:cNvSpPr/>
          <p:nvPr userDrawn="1"/>
        </p:nvSpPr>
        <p:spPr>
          <a:xfrm>
            <a:off x="3830862" y="633613"/>
            <a:ext cx="4178931" cy="5571906"/>
          </a:xfrm>
          <a:prstGeom prst="ellipse">
            <a:avLst/>
          </a:prstGeom>
          <a:solidFill>
            <a:schemeClr val="bg2">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Picture Placeholder 5">
            <a:extLst>
              <a:ext uri="{FF2B5EF4-FFF2-40B4-BE49-F238E27FC236}">
                <a16:creationId xmlns:a16="http://schemas.microsoft.com/office/drawing/2014/main" xmlns="" id="{FF6AC390-6F85-4B64-AE7A-E8E0D8FC89CF}"/>
              </a:ext>
            </a:extLst>
          </p:cNvPr>
          <p:cNvSpPr>
            <a:spLocks noGrp="1"/>
          </p:cNvSpPr>
          <p:nvPr>
            <p:ph type="pic" sz="quarter" idx="13"/>
          </p:nvPr>
        </p:nvSpPr>
        <p:spPr>
          <a:xfrm>
            <a:off x="4091409" y="988536"/>
            <a:ext cx="3663636" cy="4884848"/>
          </a:xfrm>
          <a:prstGeom prst="ellipse">
            <a:avLst/>
          </a:prstGeom>
          <a:solidFill>
            <a:schemeClr val="bg1">
              <a:lumMod val="85000"/>
            </a:schemeClr>
          </a:solidFill>
        </p:spPr>
        <p:txBody>
          <a:bodyPr anchor="ctr"/>
          <a:lstStyle>
            <a:lvl1pPr marL="0" indent="0" algn="ctr">
              <a:buNone/>
              <a:defRPr/>
            </a:lvl1pPr>
          </a:lstStyle>
          <a:p>
            <a:r>
              <a:rPr lang="en-US" noProof="0" smtClean="0"/>
              <a:t>Click icon to add picture</a:t>
            </a:r>
            <a:endParaRPr lang="en-US" noProof="0" dirty="0"/>
          </a:p>
        </p:txBody>
      </p:sp>
      <p:sp>
        <p:nvSpPr>
          <p:cNvPr id="10" name="Title 1">
            <a:extLst>
              <a:ext uri="{FF2B5EF4-FFF2-40B4-BE49-F238E27FC236}">
                <a16:creationId xmlns:a16="http://schemas.microsoft.com/office/drawing/2014/main" xmlns="" id="{2456FD49-C258-4333-9422-358C976A341C}"/>
              </a:ext>
            </a:extLst>
          </p:cNvPr>
          <p:cNvSpPr txBox="1">
            <a:spLocks/>
          </p:cNvSpPr>
          <p:nvPr userDrawn="1"/>
        </p:nvSpPr>
        <p:spPr>
          <a:xfrm>
            <a:off x="4757738" y="2173288"/>
            <a:ext cx="3857625" cy="2090808"/>
          </a:xfrm>
          <a:prstGeom prst="rect">
            <a:avLst/>
          </a:prstGeom>
        </p:spPr>
        <p:txBody>
          <a:bodyPr vert="horz" lIns="91440" tIns="45720" rIns="91440" bIns="45720" rtlCol="0" anchor="b">
            <a:noAutofit/>
          </a:bodyPr>
          <a:lstStyle>
            <a:lvl1pPr algn="l">
              <a:defRPr sz="5400" b="1" cap="all" baseline="0">
                <a:solidFill>
                  <a:schemeClr val="accent4"/>
                </a:solidFill>
                <a:latin typeface="+mj-lt"/>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5400" b="1" i="0" u="none" strike="noStrike" kern="1200" cap="all" spc="0" normalizeH="0" baseline="0" noProof="0" smtClean="0">
                <a:ln>
                  <a:noFill/>
                </a:ln>
                <a:solidFill>
                  <a:schemeClr val="accent4"/>
                </a:solidFill>
                <a:effectLst/>
                <a:uLnTx/>
                <a:uFillTx/>
                <a:latin typeface="+mj-lt"/>
                <a:ea typeface="+mj-ea"/>
                <a:cs typeface="Times New Roman" pitchFamily="18" charset="0"/>
              </a:rPr>
              <a:t>Title comes here</a:t>
            </a:r>
            <a:endParaRPr kumimoji="0" lang="en-US" sz="5400" b="1" i="0" u="none" strike="noStrike" kern="1200" cap="all" spc="0" normalizeH="0" baseline="0" noProof="0" dirty="0">
              <a:ln>
                <a:noFill/>
              </a:ln>
              <a:solidFill>
                <a:schemeClr val="accent4"/>
              </a:solidFill>
              <a:effectLst/>
              <a:uLnTx/>
              <a:uFillTx/>
              <a:latin typeface="+mj-lt"/>
              <a:ea typeface="+mj-ea"/>
              <a:cs typeface="Times New Roman" pitchFamily="18" charset="0"/>
            </a:endParaRPr>
          </a:p>
        </p:txBody>
      </p:sp>
    </p:spTree>
    <p:extLst>
      <p:ext uri="{BB962C8B-B14F-4D97-AF65-F5344CB8AC3E}">
        <p14:creationId xmlns:p14="http://schemas.microsoft.com/office/powerpoint/2010/main" xmlns="" val="1969986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Content 0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970CD0-696D-4313-96BA-4AA72C813BD0}"/>
              </a:ext>
            </a:extLst>
          </p:cNvPr>
          <p:cNvSpPr>
            <a:spLocks noGrp="1"/>
          </p:cNvSpPr>
          <p:nvPr>
            <p:ph type="title"/>
          </p:nvPr>
        </p:nvSpPr>
        <p:spPr>
          <a:xfrm>
            <a:off x="386954" y="499596"/>
            <a:ext cx="3702908" cy="1325563"/>
          </a:xfrm>
        </p:spPr>
        <p:txBody>
          <a:bodyPr lIns="0" tIns="0" rIns="0" bIns="0">
            <a:noAutofit/>
          </a:bodyPr>
          <a:lstStyle>
            <a:lvl1pPr>
              <a:defRPr sz="3200" b="1" cap="all" baseline="0"/>
            </a:lvl1pPr>
          </a:lstStyle>
          <a:p>
            <a:r>
              <a:rPr lang="en-US" noProof="0" smtClean="0"/>
              <a:t>Click to edit Master title style</a:t>
            </a:r>
            <a:endParaRPr lang="en-US" noProof="0"/>
          </a:p>
        </p:txBody>
      </p:sp>
      <p:sp>
        <p:nvSpPr>
          <p:cNvPr id="3" name="Content Placeholder 2">
            <a:extLst>
              <a:ext uri="{FF2B5EF4-FFF2-40B4-BE49-F238E27FC236}">
                <a16:creationId xmlns:a16="http://schemas.microsoft.com/office/drawing/2014/main" xmlns="" id="{0FEE9886-36F0-4E06-A3A6-D8F00B0665A1}"/>
              </a:ext>
            </a:extLst>
          </p:cNvPr>
          <p:cNvSpPr>
            <a:spLocks noGrp="1"/>
          </p:cNvSpPr>
          <p:nvPr>
            <p:ph idx="1"/>
          </p:nvPr>
        </p:nvSpPr>
        <p:spPr>
          <a:xfrm>
            <a:off x="404220" y="1825625"/>
            <a:ext cx="3685642" cy="4351338"/>
          </a:xfrm>
        </p:spPr>
        <p:txBody>
          <a:bodyPr lIns="0" tIns="0" rIns="0" bIns="0">
            <a:noAutofit/>
          </a:bodyPr>
          <a:lstStyle>
            <a:lvl1pPr>
              <a:defRPr sz="2400"/>
            </a:lvl1pPr>
            <a:lvl2pPr>
              <a:defRPr sz="2000"/>
            </a:lvl2pPr>
            <a:lvl3pPr>
              <a:defRPr sz="1800"/>
            </a:lvl3pPr>
            <a:lvl4pPr>
              <a:defRPr sz="1600"/>
            </a:lvl4pPr>
            <a:lvl5pPr>
              <a:defRPr sz="1600"/>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7" name="Rectangle 6">
            <a:extLst>
              <a:ext uri="{FF2B5EF4-FFF2-40B4-BE49-F238E27FC236}">
                <a16:creationId xmlns:a16="http://schemas.microsoft.com/office/drawing/2014/main" xmlns="" id="{76627016-BFC4-46D4-89DB-F72E3C3461EC}"/>
              </a:ext>
            </a:extLst>
          </p:cNvPr>
          <p:cNvSpPr/>
          <p:nvPr userDrawn="1"/>
        </p:nvSpPr>
        <p:spPr>
          <a:xfrm rot="10800000">
            <a:off x="386953" y="-16721"/>
            <a:ext cx="943964" cy="1105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sp>
        <p:nvSpPr>
          <p:cNvPr id="15" name="Oval 14">
            <a:extLst>
              <a:ext uri="{FF2B5EF4-FFF2-40B4-BE49-F238E27FC236}">
                <a16:creationId xmlns:a16="http://schemas.microsoft.com/office/drawing/2014/main" xmlns="" id="{EF515B4A-CB20-4847-8E00-0DD66F1FEBB4}"/>
              </a:ext>
            </a:extLst>
          </p:cNvPr>
          <p:cNvSpPr/>
          <p:nvPr userDrawn="1"/>
        </p:nvSpPr>
        <p:spPr>
          <a:xfrm>
            <a:off x="8528752" y="6409398"/>
            <a:ext cx="210038" cy="2800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Slide Number Placeholder 5">
            <a:extLst>
              <a:ext uri="{FF2B5EF4-FFF2-40B4-BE49-F238E27FC236}">
                <a16:creationId xmlns:a16="http://schemas.microsoft.com/office/drawing/2014/main" xmlns="" id="{996B64B9-1DF0-4EE9-BAB5-72AFA94B9AFD}"/>
              </a:ext>
            </a:extLst>
          </p:cNvPr>
          <p:cNvSpPr>
            <a:spLocks noGrp="1"/>
          </p:cNvSpPr>
          <p:nvPr>
            <p:ph type="sldNum" sz="quarter" idx="12"/>
          </p:nvPr>
        </p:nvSpPr>
        <p:spPr>
          <a:xfrm>
            <a:off x="8522772" y="6455740"/>
            <a:ext cx="220845"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sp>
        <p:nvSpPr>
          <p:cNvPr id="14" name="Rectangle 13">
            <a:extLst>
              <a:ext uri="{FF2B5EF4-FFF2-40B4-BE49-F238E27FC236}">
                <a16:creationId xmlns:a16="http://schemas.microsoft.com/office/drawing/2014/main" xmlns="" id="{9D415693-E2CB-4DB4-B07C-2F96B0CAB302}"/>
              </a:ext>
            </a:extLst>
          </p:cNvPr>
          <p:cNvSpPr/>
          <p:nvPr userDrawn="1"/>
        </p:nvSpPr>
        <p:spPr>
          <a:xfrm>
            <a:off x="5890847" y="988537"/>
            <a:ext cx="3246847" cy="4880927"/>
          </a:xfrm>
          <a:prstGeom prst="rect">
            <a:avLst/>
          </a:prstGeom>
          <a:solidFill>
            <a:srgbClr val="185C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Oval 3">
            <a:extLst>
              <a:ext uri="{FF2B5EF4-FFF2-40B4-BE49-F238E27FC236}">
                <a16:creationId xmlns:a16="http://schemas.microsoft.com/office/drawing/2014/main" xmlns="" id="{14C1BF67-E354-4E04-8F94-BABF2B7D1AFB}"/>
              </a:ext>
            </a:extLst>
          </p:cNvPr>
          <p:cNvSpPr/>
          <p:nvPr userDrawn="1"/>
        </p:nvSpPr>
        <p:spPr>
          <a:xfrm>
            <a:off x="3830862" y="633613"/>
            <a:ext cx="4178931" cy="5571906"/>
          </a:xfrm>
          <a:prstGeom prst="ellipse">
            <a:avLst/>
          </a:prstGeom>
          <a:solidFill>
            <a:schemeClr val="bg2">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Picture Placeholder 5">
            <a:extLst>
              <a:ext uri="{FF2B5EF4-FFF2-40B4-BE49-F238E27FC236}">
                <a16:creationId xmlns:a16="http://schemas.microsoft.com/office/drawing/2014/main" xmlns="" id="{FF6AC390-6F85-4B64-AE7A-E8E0D8FC89CF}"/>
              </a:ext>
            </a:extLst>
          </p:cNvPr>
          <p:cNvSpPr>
            <a:spLocks noGrp="1"/>
          </p:cNvSpPr>
          <p:nvPr>
            <p:ph type="pic" sz="quarter" idx="13"/>
          </p:nvPr>
        </p:nvSpPr>
        <p:spPr>
          <a:xfrm>
            <a:off x="4091409" y="988536"/>
            <a:ext cx="3663636" cy="4884848"/>
          </a:xfrm>
          <a:prstGeom prst="ellipse">
            <a:avLst/>
          </a:prstGeom>
          <a:solidFill>
            <a:schemeClr val="bg1">
              <a:lumMod val="85000"/>
            </a:schemeClr>
          </a:solidFill>
        </p:spPr>
        <p:txBody>
          <a:bodyPr anchor="ctr"/>
          <a:lstStyle>
            <a:lvl1pPr marL="0" indent="0" algn="ctr">
              <a:buNone/>
              <a:defRPr/>
            </a:lvl1pPr>
          </a:lstStyle>
          <a:p>
            <a:r>
              <a:rPr lang="en-US" noProof="0" smtClean="0"/>
              <a:t>Click icon to add picture</a:t>
            </a:r>
            <a:endParaRPr lang="en-US" noProof="0" dirty="0"/>
          </a:p>
        </p:txBody>
      </p:sp>
    </p:spTree>
    <p:extLst>
      <p:ext uri="{BB962C8B-B14F-4D97-AF65-F5344CB8AC3E}">
        <p14:creationId xmlns:p14="http://schemas.microsoft.com/office/powerpoint/2010/main" xmlns="" val="1969986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BCC4D7FA-B85E-4477-8C62-94955B340F14}"/>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noProof="0" smtClean="0"/>
              <a:t>Click to edit Master title style</a:t>
            </a:r>
            <a:endParaRPr lang="en-US" noProof="0"/>
          </a:p>
        </p:txBody>
      </p:sp>
      <p:sp>
        <p:nvSpPr>
          <p:cNvPr id="3" name="Text Placeholder 2">
            <a:extLst>
              <a:ext uri="{FF2B5EF4-FFF2-40B4-BE49-F238E27FC236}">
                <a16:creationId xmlns:a16="http://schemas.microsoft.com/office/drawing/2014/main" xmlns="" id="{1F1226BB-3E56-4E7F-8172-7EC03C9F0BCF}"/>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Date Placeholder 3">
            <a:extLst>
              <a:ext uri="{FF2B5EF4-FFF2-40B4-BE49-F238E27FC236}">
                <a16:creationId xmlns:a16="http://schemas.microsoft.com/office/drawing/2014/main" xmlns="" id="{D95D08EF-72FB-4F19-9916-65815A9CA99C}"/>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51F27F-98F9-A147-8986-34441C7B752D}" type="datetime1">
              <a:rPr lang="en-US" noProof="0" smtClean="0"/>
              <a:pPr/>
              <a:t>1/7/2021</a:t>
            </a:fld>
            <a:endParaRPr lang="en-US" noProof="0" dirty="0"/>
          </a:p>
        </p:txBody>
      </p:sp>
      <p:sp>
        <p:nvSpPr>
          <p:cNvPr id="5" name="Footer Placeholder 4">
            <a:extLst>
              <a:ext uri="{FF2B5EF4-FFF2-40B4-BE49-F238E27FC236}">
                <a16:creationId xmlns:a16="http://schemas.microsoft.com/office/drawing/2014/main" xmlns="" id="{1365084D-BC85-4A55-BD80-93876AD10108}"/>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noProof="0" dirty="0"/>
          </a:p>
        </p:txBody>
      </p:sp>
      <p:sp>
        <p:nvSpPr>
          <p:cNvPr id="6" name="Slide Number Placeholder 5">
            <a:extLst>
              <a:ext uri="{FF2B5EF4-FFF2-40B4-BE49-F238E27FC236}">
                <a16:creationId xmlns:a16="http://schemas.microsoft.com/office/drawing/2014/main" xmlns="" id="{45FDEF23-A140-4DD6-A0D0-A86BD4DF3404}"/>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C71654-96A5-4280-94F3-931C61A9F92C}" type="slidenum">
              <a:rPr lang="en-US" noProof="0" smtClean="0"/>
              <a:pPr/>
              <a:t>‹#›</a:t>
            </a:fld>
            <a:endParaRPr lang="en-US" noProof="0" dirty="0"/>
          </a:p>
        </p:txBody>
      </p:sp>
    </p:spTree>
    <p:extLst>
      <p:ext uri="{BB962C8B-B14F-4D97-AF65-F5344CB8AC3E}">
        <p14:creationId xmlns:p14="http://schemas.microsoft.com/office/powerpoint/2010/main" xmlns="" val="2347082301"/>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7" r:id="rId3"/>
    <p:sldLayoutId id="2147483651" r:id="rId4"/>
    <p:sldLayoutId id="2147483650" r:id="rId5"/>
    <p:sldLayoutId id="2147483661" r:id="rId6"/>
    <p:sldLayoutId id="2147483681" r:id="rId7"/>
    <p:sldLayoutId id="2147483682" r:id="rId8"/>
    <p:sldLayoutId id="2147483678" r:id="rId9"/>
    <p:sldLayoutId id="2147483662" r:id="rId10"/>
    <p:sldLayoutId id="2147483663" r:id="rId11"/>
    <p:sldLayoutId id="2147483654" r:id="rId12"/>
    <p:sldLayoutId id="2147483676" r:id="rId13"/>
    <p:sldLayoutId id="2147483675" r:id="rId14"/>
    <p:sldLayoutId id="2147483664" r:id="rId15"/>
    <p:sldLayoutId id="2147483665" r:id="rId16"/>
    <p:sldLayoutId id="2147483666" r:id="rId17"/>
    <p:sldLayoutId id="2147483679" r:id="rId18"/>
    <p:sldLayoutId id="2147483680" r:id="rId19"/>
    <p:sldLayoutId id="2147483667" r:id="rId20"/>
    <p:sldLayoutId id="2147483668" r:id="rId21"/>
    <p:sldLayoutId id="2147483669" r:id="rId22"/>
    <p:sldLayoutId id="2147483671" r:id="rId23"/>
    <p:sldLayoutId id="2147483672" r:id="rId24"/>
    <p:sldLayoutId id="2147483674" r:id="rId25"/>
    <p:sldLayoutId id="2147483673" r:id="rId26"/>
  </p:sldLayoutIdLst>
  <p:hf hdr="0" ftr="0" dt="0"/>
  <p:txStyles>
    <p:titleStyle>
      <a:lvl1pPr algn="l" defTabSz="914400" rtl="0" eaLnBrk="1" latinLnBrk="0" hangingPunct="1">
        <a:lnSpc>
          <a:spcPct val="90000"/>
        </a:lnSpc>
        <a:spcBef>
          <a:spcPct val="0"/>
        </a:spcBef>
        <a:buNone/>
        <a:defRPr sz="4400" kern="1200">
          <a:solidFill>
            <a:schemeClr val="tx1"/>
          </a:solidFill>
          <a:latin typeface="Times New Roman" pitchFamily="18" charset="0"/>
          <a:ea typeface="+mj-ea"/>
          <a:cs typeface="Times New Roman"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Times New Roman" pitchFamily="18" charset="0"/>
          <a:ea typeface="+mn-ea"/>
          <a:cs typeface="Times New Roman"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2160" userDrawn="1">
          <p15:clr>
            <a:srgbClr val="F26B43"/>
          </p15:clr>
        </p15:guide>
        <p15:guide id="2" pos="3840" userDrawn="1">
          <p15:clr>
            <a:srgbClr val="F26B43"/>
          </p15:clr>
        </p15:guide>
        <p15:guide id="3" pos="325" userDrawn="1">
          <p15:clr>
            <a:srgbClr val="F26B43"/>
          </p15:clr>
        </p15:guide>
        <p15:guide id="4" pos="734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53023" y="1562583"/>
            <a:ext cx="4247909" cy="3912242"/>
          </a:xfrm>
        </p:spPr>
        <p:txBody>
          <a:bodyPr/>
          <a:lstStyle/>
          <a:p>
            <a:r>
              <a:rPr lang="vi-VN" sz="4000" smtClean="0"/>
              <a:t>Kinh nghiệm quốc tế về </a:t>
            </a:r>
            <a:r>
              <a:rPr lang="en-US" sz="4000" smtClean="0"/>
              <a:t/>
            </a:r>
            <a:br>
              <a:rPr lang="en-US" sz="4000" smtClean="0"/>
            </a:br>
            <a:r>
              <a:rPr lang="en-US" sz="4000" smtClean="0"/>
              <a:t>áp dụng p</a:t>
            </a:r>
            <a:r>
              <a:rPr lang="vi-VN" sz="4000" smtClean="0"/>
              <a:t>hương pháp thẩm định giá</a:t>
            </a:r>
            <a:endParaRPr lang="en-US" sz="4000"/>
          </a:p>
        </p:txBody>
      </p:sp>
      <p:pic>
        <p:nvPicPr>
          <p:cNvPr id="5" name="Picture Placeholder 4" descr="Flag-United-States-of-America.jpg"/>
          <p:cNvPicPr>
            <a:picLocks noGrp="1" noChangeAspect="1"/>
          </p:cNvPicPr>
          <p:nvPr>
            <p:ph type="pic" sz="quarter" idx="10"/>
          </p:nvPr>
        </p:nvPicPr>
        <p:blipFill>
          <a:blip r:embed="rId2"/>
          <a:stretch>
            <a:fillRect/>
          </a:stretch>
        </p:blipFill>
        <p:spPr>
          <a:xfrm>
            <a:off x="626499" y="728546"/>
            <a:ext cx="3792466" cy="5305661"/>
          </a:xfr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EC71654-96A5-4280-94F3-931C61A9F92C}" type="slidenum">
              <a:rPr lang="en-US" noProof="0" smtClean="0"/>
              <a:pPr/>
              <a:t>10</a:t>
            </a:fld>
            <a:endParaRPr lang="en-US" noProof="0" dirty="0"/>
          </a:p>
        </p:txBody>
      </p:sp>
      <p:sp>
        <p:nvSpPr>
          <p:cNvPr id="3" name="Title 2"/>
          <p:cNvSpPr>
            <a:spLocks noGrp="1"/>
          </p:cNvSpPr>
          <p:nvPr>
            <p:ph type="title"/>
          </p:nvPr>
        </p:nvSpPr>
        <p:spPr/>
        <p:txBody>
          <a:bodyPr/>
          <a:lstStyle/>
          <a:p>
            <a:r>
              <a:rPr lang="en-US" smtClean="0"/>
              <a:t>Ví dụ về thứ tự điều chỉnh</a:t>
            </a:r>
            <a:endParaRPr lang="en-US"/>
          </a:p>
        </p:txBody>
      </p:sp>
      <p:sp>
        <p:nvSpPr>
          <p:cNvPr id="4" name="Content Placeholder 3"/>
          <p:cNvSpPr>
            <a:spLocks noGrp="1"/>
          </p:cNvSpPr>
          <p:nvPr>
            <p:ph idx="1"/>
          </p:nvPr>
        </p:nvSpPr>
        <p:spPr/>
        <p:txBody>
          <a:bodyPr>
            <a:normAutofit lnSpcReduction="10000"/>
          </a:bodyPr>
          <a:lstStyle/>
          <a:p>
            <a:r>
              <a:rPr lang="en-US" smtClean="0"/>
              <a:t>Tài sản thẩm định giá là một căn nhà.</a:t>
            </a:r>
          </a:p>
          <a:p>
            <a:r>
              <a:rPr lang="en-US" smtClean="0"/>
              <a:t>Giá bán của 01 bất động sản so sánh $400.000 (giá trị đất là $200.000). </a:t>
            </a:r>
          </a:p>
          <a:p>
            <a:r>
              <a:rPr lang="en-US" smtClean="0"/>
              <a:t>Giá trị đồ đạc để lại là $5.000. </a:t>
            </a:r>
          </a:p>
          <a:p>
            <a:r>
              <a:rPr lang="en-US" smtClean="0"/>
              <a:t>Giá đất tăng 1% kể từ thời điểm giao dịch của tài sản so sánh đến thời điểm thẩm định giá. </a:t>
            </a:r>
          </a:p>
          <a:p>
            <a:r>
              <a:rPr lang="en-US" smtClean="0"/>
              <a:t>Vị trí của tài sản thẩm định giá ưu thế hơn tài sản so sánh do ở cuối đường, yên tĩnh hơn, tỷ lệ điều chỉnh là 5% giá trị bất động sản.</a:t>
            </a:r>
          </a:p>
          <a:p>
            <a:r>
              <a:rPr lang="en-US" smtClean="0"/>
              <a:t>Điều chỉnh cải tạo chỗ đỗ xe là $1500.</a:t>
            </a:r>
          </a:p>
          <a:p>
            <a:pPr>
              <a:buNone/>
            </a:pP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EC71654-96A5-4280-94F3-931C61A9F92C}" type="slidenum">
              <a:rPr lang="en-US" noProof="0" smtClean="0"/>
              <a:pPr/>
              <a:t>11</a:t>
            </a:fld>
            <a:endParaRPr lang="en-US" noProof="0" dirty="0"/>
          </a:p>
        </p:txBody>
      </p:sp>
      <p:sp>
        <p:nvSpPr>
          <p:cNvPr id="3" name="Title 2"/>
          <p:cNvSpPr>
            <a:spLocks noGrp="1"/>
          </p:cNvSpPr>
          <p:nvPr>
            <p:ph type="title"/>
          </p:nvPr>
        </p:nvSpPr>
        <p:spPr/>
        <p:txBody>
          <a:bodyPr/>
          <a:lstStyle/>
          <a:p>
            <a:r>
              <a:rPr lang="en-US" smtClean="0"/>
              <a:t>Ví dụ về thứ tự điều chỉnh</a:t>
            </a:r>
            <a:endParaRPr lang="en-US"/>
          </a:p>
        </p:txBody>
      </p:sp>
      <p:sp>
        <p:nvSpPr>
          <p:cNvPr id="4" name="Content Placeholder 3"/>
          <p:cNvSpPr>
            <a:spLocks noGrp="1"/>
          </p:cNvSpPr>
          <p:nvPr>
            <p:ph idx="1"/>
          </p:nvPr>
        </p:nvSpPr>
        <p:spPr/>
        <p:txBody>
          <a:bodyPr>
            <a:normAutofit/>
          </a:bodyPr>
          <a:lstStyle/>
          <a:p>
            <a:pPr>
              <a:buNone/>
            </a:pPr>
            <a:r>
              <a:rPr lang="en-US" smtClean="0"/>
              <a:t>    $400.000 (giá bán)</a:t>
            </a:r>
          </a:p>
          <a:p>
            <a:pPr>
              <a:buNone/>
            </a:pPr>
            <a:r>
              <a:rPr lang="en-US" smtClean="0"/>
              <a:t>+     $5.000  (đồ đạc)</a:t>
            </a:r>
          </a:p>
          <a:p>
            <a:pPr>
              <a:buNone/>
            </a:pPr>
            <a:r>
              <a:rPr lang="en-US" smtClean="0"/>
              <a:t>=$405.000</a:t>
            </a:r>
          </a:p>
          <a:p>
            <a:pPr>
              <a:buNone/>
            </a:pPr>
            <a:r>
              <a:rPr lang="en-US" smtClean="0"/>
              <a:t>+    $2.000 (= 1% × $200.000) (thời điểm)</a:t>
            </a:r>
          </a:p>
          <a:p>
            <a:pPr>
              <a:buNone/>
            </a:pPr>
            <a:r>
              <a:rPr lang="en-US" smtClean="0"/>
              <a:t>= $407.000 </a:t>
            </a:r>
          </a:p>
          <a:p>
            <a:pPr>
              <a:buNone/>
            </a:pPr>
            <a:r>
              <a:rPr lang="en-US" smtClean="0"/>
              <a:t>+    $4.070 (= 1% × $407.000) (vị trí)</a:t>
            </a:r>
          </a:p>
          <a:p>
            <a:pPr>
              <a:buFont typeface="Symbol"/>
              <a:buChar char="-"/>
            </a:pPr>
            <a:r>
              <a:rPr lang="en-US" smtClean="0">
                <a:sym typeface="Symbol"/>
              </a:rPr>
              <a:t>     $1.500 (bãi đỗ xe)</a:t>
            </a:r>
          </a:p>
          <a:p>
            <a:pPr>
              <a:buNone/>
            </a:pPr>
            <a:r>
              <a:rPr lang="en-US" smtClean="0"/>
              <a:t>=  $409.570 (giá sau điều chỉnh)</a:t>
            </a:r>
          </a:p>
          <a:p>
            <a:pPr>
              <a:buNone/>
            </a:pP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EC71654-96A5-4280-94F3-931C61A9F92C}" type="slidenum">
              <a:rPr lang="en-US" noProof="0" smtClean="0"/>
              <a:pPr/>
              <a:t>12</a:t>
            </a:fld>
            <a:endParaRPr lang="en-US" noProof="0" dirty="0"/>
          </a:p>
        </p:txBody>
      </p:sp>
      <p:sp>
        <p:nvSpPr>
          <p:cNvPr id="3" name="Title 2"/>
          <p:cNvSpPr>
            <a:spLocks noGrp="1"/>
          </p:cNvSpPr>
          <p:nvPr>
            <p:ph type="title"/>
          </p:nvPr>
        </p:nvSpPr>
        <p:spPr/>
        <p:txBody>
          <a:bodyPr/>
          <a:lstStyle/>
          <a:p>
            <a:r>
              <a:rPr lang="en-US" smtClean="0"/>
              <a:t>Phương pháp chi phí</a:t>
            </a:r>
            <a:endParaRPr lang="en-US"/>
          </a:p>
        </p:txBody>
      </p:sp>
      <p:sp>
        <p:nvSpPr>
          <p:cNvPr id="4" name="Content Placeholder 3"/>
          <p:cNvSpPr>
            <a:spLocks noGrp="1"/>
          </p:cNvSpPr>
          <p:nvPr>
            <p:ph idx="1"/>
          </p:nvPr>
        </p:nvSpPr>
        <p:spPr/>
        <p:txBody>
          <a:bodyPr/>
          <a:lstStyle/>
          <a:p>
            <a:r>
              <a:rPr lang="en-US" smtClean="0"/>
              <a:t>Áp dụng với công trình xây dựng trên đất</a:t>
            </a:r>
          </a:p>
          <a:p>
            <a:r>
              <a:rPr lang="en-US" smtClean="0"/>
              <a:t>Các bước áp dụng:</a:t>
            </a:r>
          </a:p>
          <a:p>
            <a:pPr lvl="1">
              <a:buNone/>
            </a:pPr>
            <a:r>
              <a:rPr lang="en-US" smtClean="0"/>
              <a:t>      Chi phí của công trình xây dựng </a:t>
            </a:r>
          </a:p>
          <a:p>
            <a:pPr lvl="1">
              <a:buNone/>
            </a:pPr>
            <a:r>
              <a:rPr lang="en-US" smtClean="0"/>
              <a:t>(- )  Hao mòn lũy kế</a:t>
            </a:r>
          </a:p>
          <a:p>
            <a:pPr lvl="1">
              <a:buNone/>
            </a:pPr>
            <a:r>
              <a:rPr lang="en-US" smtClean="0"/>
              <a:t>(=)  Chi phí đã loại trừ khấu hao</a:t>
            </a:r>
          </a:p>
          <a:p>
            <a:pPr lvl="1">
              <a:buNone/>
            </a:pPr>
            <a:r>
              <a:rPr lang="en-US" smtClean="0"/>
              <a:t>(+)  Lợi nhuận doanh nghiệp</a:t>
            </a:r>
          </a:p>
          <a:p>
            <a:pPr lvl="1">
              <a:buNone/>
            </a:pPr>
            <a:r>
              <a:rPr lang="en-US" smtClean="0"/>
              <a:t>(+)   Giá trị đất</a:t>
            </a:r>
          </a:p>
          <a:p>
            <a:pPr lvl="1">
              <a:buNone/>
            </a:pPr>
            <a:r>
              <a:rPr lang="en-US" smtClean="0"/>
              <a:t>(=)  Giá trị bất động sản</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EC71654-96A5-4280-94F3-931C61A9F92C}" type="slidenum">
              <a:rPr lang="en-US" noProof="0" smtClean="0"/>
              <a:pPr/>
              <a:t>13</a:t>
            </a:fld>
            <a:endParaRPr lang="en-US" noProof="0" dirty="0"/>
          </a:p>
        </p:txBody>
      </p:sp>
      <p:sp>
        <p:nvSpPr>
          <p:cNvPr id="3" name="Title 2"/>
          <p:cNvSpPr>
            <a:spLocks noGrp="1"/>
          </p:cNvSpPr>
          <p:nvPr>
            <p:ph type="title"/>
          </p:nvPr>
        </p:nvSpPr>
        <p:spPr/>
        <p:txBody>
          <a:bodyPr/>
          <a:lstStyle/>
          <a:p>
            <a:r>
              <a:rPr lang="en-US" smtClean="0"/>
              <a:t>Hao mòn </a:t>
            </a:r>
            <a:endParaRPr lang="en-US"/>
          </a:p>
        </p:txBody>
      </p:sp>
      <p:sp>
        <p:nvSpPr>
          <p:cNvPr id="4" name="Content Placeholder 3"/>
          <p:cNvSpPr>
            <a:spLocks noGrp="1"/>
          </p:cNvSpPr>
          <p:nvPr>
            <p:ph idx="1"/>
          </p:nvPr>
        </p:nvSpPr>
        <p:spPr>
          <a:xfrm>
            <a:off x="386953" y="1825625"/>
            <a:ext cx="8487224" cy="4351338"/>
          </a:xfrm>
        </p:spPr>
        <p:txBody>
          <a:bodyPr>
            <a:normAutofit/>
          </a:bodyPr>
          <a:lstStyle/>
          <a:p>
            <a:r>
              <a:rPr lang="en-US" smtClean="0"/>
              <a:t>Hao mòn về vật lý:</a:t>
            </a:r>
          </a:p>
          <a:p>
            <a:pPr lvl="1"/>
            <a:r>
              <a:rPr lang="en-US" smtClean="0"/>
              <a:t>Các bộ phận thường có hao mòn không thể khắc phục được là các bộ phận có tuổi thọ dài như: móng, cột, sàn gạch, xà...</a:t>
            </a:r>
          </a:p>
          <a:p>
            <a:pPr lvl="1"/>
            <a:r>
              <a:rPr lang="en-US" smtClean="0"/>
              <a:t>Các bộ phận thường có hao mòn khắc phục được là các bộ phận có tuổi thọ ngắn như: mái, cửa sổ, các thiết bị gắn liền với nhà</a:t>
            </a:r>
          </a:p>
          <a:p>
            <a:r>
              <a:rPr lang="en-US" smtClean="0"/>
              <a:t>Hao mòn về chức năng</a:t>
            </a:r>
          </a:p>
          <a:p>
            <a:r>
              <a:rPr lang="en-US" smtClean="0"/>
              <a:t>Hao mòn về ngoại biên: </a:t>
            </a:r>
          </a:p>
          <a:p>
            <a:pPr lvl="1"/>
            <a:r>
              <a:rPr lang="en-US" smtClean="0"/>
              <a:t>Vị trí: Xa đường chính, khó tiếp cận phương tiện công cộng</a:t>
            </a:r>
          </a:p>
          <a:p>
            <a:pPr lvl="1"/>
            <a:r>
              <a:rPr lang="en-US" smtClean="0"/>
              <a:t>Kinh tế: tỷ lệ lãi suất cao, đóng cửa nhà máy, xí nghiệp</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EC71654-96A5-4280-94F3-931C61A9F92C}" type="slidenum">
              <a:rPr lang="en-US" noProof="0" smtClean="0"/>
              <a:pPr/>
              <a:t>14</a:t>
            </a:fld>
            <a:endParaRPr lang="en-US" noProof="0" dirty="0"/>
          </a:p>
        </p:txBody>
      </p:sp>
      <p:sp>
        <p:nvSpPr>
          <p:cNvPr id="3" name="Title 2"/>
          <p:cNvSpPr>
            <a:spLocks noGrp="1"/>
          </p:cNvSpPr>
          <p:nvPr>
            <p:ph type="title"/>
          </p:nvPr>
        </p:nvSpPr>
        <p:spPr/>
        <p:txBody>
          <a:bodyPr/>
          <a:lstStyle/>
          <a:p>
            <a:r>
              <a:rPr lang="en-US" smtClean="0"/>
              <a:t>Ước tính hao mòn</a:t>
            </a:r>
            <a:endParaRPr lang="en-US"/>
          </a:p>
        </p:txBody>
      </p:sp>
      <p:sp>
        <p:nvSpPr>
          <p:cNvPr id="4" name="Content Placeholder 3"/>
          <p:cNvSpPr>
            <a:spLocks noGrp="1"/>
          </p:cNvSpPr>
          <p:nvPr>
            <p:ph idx="1"/>
          </p:nvPr>
        </p:nvSpPr>
        <p:spPr/>
        <p:txBody>
          <a:bodyPr/>
          <a:lstStyle/>
          <a:p>
            <a:r>
              <a:rPr lang="en-US" smtClean="0"/>
              <a:t>Phương pháp so sánh</a:t>
            </a:r>
          </a:p>
          <a:p>
            <a:r>
              <a:rPr lang="en-US" smtClean="0"/>
              <a:t>Phương pháp tuổi đời chỉ phù hợp với việc ước tính hao mòn về mặt vật lý do tuổi đời hiệu quả (do quan sát được) được sử dụng trong tính toán.</a:t>
            </a:r>
          </a:p>
          <a:p>
            <a:r>
              <a:rPr lang="en-US" smtClean="0"/>
              <a:t>Phương pháp thu nhập:</a:t>
            </a:r>
          </a:p>
          <a:p>
            <a:pPr lvl="1"/>
            <a:r>
              <a:rPr lang="en-US" smtClean="0"/>
              <a:t>Giá trị hao mòn = Thu nhập tổn thất ÷ Tỷ lệ vốn hóa</a:t>
            </a:r>
          </a:p>
          <a:p>
            <a:pPr lvl="1"/>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EC71654-96A5-4280-94F3-931C61A9F92C}" type="slidenum">
              <a:rPr lang="en-US" noProof="0" smtClean="0"/>
              <a:pPr/>
              <a:t>15</a:t>
            </a:fld>
            <a:endParaRPr lang="en-US" noProof="0" dirty="0"/>
          </a:p>
        </p:txBody>
      </p:sp>
      <p:sp>
        <p:nvSpPr>
          <p:cNvPr id="3" name="Title 2"/>
          <p:cNvSpPr>
            <a:spLocks noGrp="1"/>
          </p:cNvSpPr>
          <p:nvPr>
            <p:ph type="title"/>
          </p:nvPr>
        </p:nvSpPr>
        <p:spPr/>
        <p:txBody>
          <a:bodyPr/>
          <a:lstStyle/>
          <a:p>
            <a:r>
              <a:rPr lang="en-US" smtClean="0"/>
              <a:t>Ví dụ về ước tính hao mòn</a:t>
            </a:r>
            <a:endParaRPr lang="en-US"/>
          </a:p>
        </p:txBody>
      </p:sp>
      <p:graphicFrame>
        <p:nvGraphicFramePr>
          <p:cNvPr id="5" name="Content Placeholder 4"/>
          <p:cNvGraphicFramePr>
            <a:graphicFrameLocks noGrp="1"/>
          </p:cNvGraphicFramePr>
          <p:nvPr>
            <p:ph idx="1"/>
          </p:nvPr>
        </p:nvGraphicFramePr>
        <p:xfrm>
          <a:off x="387350" y="1825625"/>
          <a:ext cx="8127999" cy="3840480"/>
        </p:xfrm>
        <a:graphic>
          <a:graphicData uri="http://schemas.openxmlformats.org/drawingml/2006/table">
            <a:tbl>
              <a:tblPr firstRow="1" bandRow="1">
                <a:tableStyleId>{2D5ABB26-0587-4C30-8999-92F81FD0307C}</a:tableStyleId>
              </a:tblPr>
              <a:tblGrid>
                <a:gridCol w="5938499"/>
                <a:gridCol w="554636"/>
                <a:gridCol w="1634864"/>
              </a:tblGrid>
              <a:tr h="370840">
                <a:tc>
                  <a: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200" u="none" strike="noStrike" kern="1200" cap="none" spc="0" normalizeH="0" baseline="0" noProof="0" smtClean="0">
                          <a:ln>
                            <a:noFill/>
                          </a:ln>
                          <a:effectLst/>
                          <a:uLnTx/>
                          <a:uFillTx/>
                        </a:rPr>
                        <a:t>Giá bán của bđs so sánh</a:t>
                      </a:r>
                      <a:endParaRPr lang="en-US" sz="2200">
                        <a:latin typeface="Times New Roman" pitchFamily="18" charset="0"/>
                        <a:cs typeface="Times New Roman" pitchFamily="18" charset="0"/>
                      </a:endParaRPr>
                    </a:p>
                  </a:txBody>
                  <a:tcPr/>
                </a:tc>
                <a:tc>
                  <a:txBody>
                    <a:bodyPr/>
                    <a:lstStyle/>
                    <a:p>
                      <a:pPr algn="ctr"/>
                      <a:endParaRPr lang="en-US" sz="2200">
                        <a:latin typeface="Times New Roman" pitchFamily="18" charset="0"/>
                        <a:cs typeface="Times New Roman" pitchFamily="18" charset="0"/>
                      </a:endParaRPr>
                    </a:p>
                  </a:txBody>
                  <a:tcPr/>
                </a:tc>
                <a:tc>
                  <a:txBody>
                    <a:bodyPr/>
                    <a:lstStyle/>
                    <a:p>
                      <a:pPr algn="r"/>
                      <a:r>
                        <a:rPr lang="en-US" sz="2200" smtClean="0"/>
                        <a:t>$105,000</a:t>
                      </a:r>
                      <a:endParaRPr lang="en-US" sz="2200">
                        <a:latin typeface="Times New Roman" pitchFamily="18" charset="0"/>
                        <a:cs typeface="Times New Roman" pitchFamily="18" charset="0"/>
                      </a:endParaRPr>
                    </a:p>
                  </a:txBody>
                  <a:tcPr/>
                </a:tc>
              </a:tr>
              <a:tr h="370840">
                <a:tc>
                  <a:txBody>
                    <a:bodyPr/>
                    <a:lstStyle/>
                    <a:p>
                      <a:r>
                        <a:rPr lang="en-US" sz="2200" smtClean="0"/>
                        <a:t>Giá</a:t>
                      </a:r>
                      <a:r>
                        <a:rPr lang="en-US" sz="2200" baseline="0" smtClean="0"/>
                        <a:t> trị của đất</a:t>
                      </a:r>
                      <a:endParaRPr lang="en-US" sz="2200">
                        <a:latin typeface="Times New Roman" pitchFamily="18" charset="0"/>
                        <a:cs typeface="Times New Roman" pitchFamily="18" charset="0"/>
                      </a:endParaRPr>
                    </a:p>
                  </a:txBody>
                  <a:tcPr/>
                </a:tc>
                <a:tc>
                  <a:txBody>
                    <a:bodyPr/>
                    <a:lstStyle/>
                    <a:p>
                      <a:pPr algn="ctr"/>
                      <a:r>
                        <a:rPr lang="en-US" sz="2200" smtClean="0">
                          <a:latin typeface="Times New Roman" pitchFamily="18" charset="0"/>
                          <a:cs typeface="Times New Roman" pitchFamily="18" charset="0"/>
                          <a:sym typeface="Symbol"/>
                        </a:rPr>
                        <a:t></a:t>
                      </a:r>
                      <a:endParaRPr lang="en-US" sz="2200">
                        <a:latin typeface="Times New Roman" pitchFamily="18" charset="0"/>
                        <a:cs typeface="Times New Roman" pitchFamily="18" charset="0"/>
                      </a:endParaRPr>
                    </a:p>
                  </a:txBody>
                  <a:tcPr/>
                </a:tc>
                <a:tc>
                  <a:txBody>
                    <a:bodyPr/>
                    <a:lstStyle/>
                    <a:p>
                      <a:pPr algn="r"/>
                      <a:r>
                        <a:rPr lang="en-US" sz="2200" smtClean="0"/>
                        <a:t>$22,500</a:t>
                      </a:r>
                      <a:endParaRPr lang="en-US" sz="2200">
                        <a:latin typeface="Times New Roman" pitchFamily="18" charset="0"/>
                        <a:cs typeface="Times New Roman" pitchFamily="18" charset="0"/>
                      </a:endParaRPr>
                    </a:p>
                  </a:txBody>
                  <a:tcPr/>
                </a:tc>
              </a:tr>
              <a:tr h="370840">
                <a:tc>
                  <a:txBody>
                    <a:bodyPr/>
                    <a:lstStyle/>
                    <a:p>
                      <a:r>
                        <a:rPr lang="en-US" sz="2200" smtClean="0"/>
                        <a:t>Giá</a:t>
                      </a:r>
                      <a:r>
                        <a:rPr lang="en-US" sz="2200" baseline="0" smtClean="0"/>
                        <a:t> trị hiện tại của công trình xây dựng trên đất</a:t>
                      </a:r>
                      <a:endParaRPr lang="en-US" sz="2200">
                        <a:latin typeface="Times New Roman" pitchFamily="18" charset="0"/>
                        <a:cs typeface="Times New Roman" pitchFamily="18" charset="0"/>
                      </a:endParaRPr>
                    </a:p>
                  </a:txBody>
                  <a:tcPr/>
                </a:tc>
                <a:tc>
                  <a:txBody>
                    <a:bodyPr/>
                    <a:lstStyle/>
                    <a:p>
                      <a:pPr algn="ctr"/>
                      <a:r>
                        <a:rPr lang="en-US" sz="2200" smtClean="0">
                          <a:sym typeface="Symbol"/>
                        </a:rPr>
                        <a:t></a:t>
                      </a:r>
                      <a:endParaRPr lang="en-US" sz="2200">
                        <a:latin typeface="Times New Roman" pitchFamily="18" charset="0"/>
                        <a:cs typeface="Times New Roman" pitchFamily="18" charset="0"/>
                      </a:endParaRPr>
                    </a:p>
                  </a:txBody>
                  <a:tcPr/>
                </a:tc>
                <a:tc>
                  <a:txBody>
                    <a:bodyPr/>
                    <a:lstStyle/>
                    <a:p>
                      <a:pPr algn="r"/>
                      <a:r>
                        <a:rPr lang="en-US" sz="2200" smtClean="0"/>
                        <a:t>$82,500</a:t>
                      </a:r>
                      <a:endParaRPr lang="en-US" sz="2200">
                        <a:latin typeface="Times New Roman" pitchFamily="18" charset="0"/>
                        <a:cs typeface="Times New Roman" pitchFamily="18" charset="0"/>
                      </a:endParaRPr>
                    </a:p>
                  </a:txBody>
                  <a:tcPr/>
                </a:tc>
              </a:tr>
              <a:tr h="370840">
                <a:tc>
                  <a:txBody>
                    <a:bodyPr/>
                    <a:lstStyle/>
                    <a:p>
                      <a:endParaRPr lang="en-US" sz="2200">
                        <a:latin typeface="Times New Roman" pitchFamily="18" charset="0"/>
                        <a:cs typeface="Times New Roman" pitchFamily="18" charset="0"/>
                      </a:endParaRPr>
                    </a:p>
                  </a:txBody>
                  <a:tcPr/>
                </a:tc>
                <a:tc>
                  <a:txBody>
                    <a:bodyPr/>
                    <a:lstStyle/>
                    <a:p>
                      <a:pPr algn="ctr"/>
                      <a:endParaRPr lang="en-US" sz="2200">
                        <a:latin typeface="Times New Roman" pitchFamily="18" charset="0"/>
                        <a:cs typeface="Times New Roman" pitchFamily="18" charset="0"/>
                      </a:endParaRPr>
                    </a:p>
                  </a:txBody>
                  <a:tcPr/>
                </a:tc>
                <a:tc>
                  <a:txBody>
                    <a:bodyPr/>
                    <a:lstStyle/>
                    <a:p>
                      <a:pPr algn="r"/>
                      <a:endParaRPr lang="en-US" sz="2200">
                        <a:latin typeface="Times New Roman" pitchFamily="18" charset="0"/>
                        <a:cs typeface="Times New Roman" pitchFamily="18" charset="0"/>
                      </a:endParaRPr>
                    </a:p>
                  </a:txBody>
                  <a:tcPr/>
                </a:tc>
              </a:tr>
              <a:tr h="370840">
                <a:tc>
                  <a:txBody>
                    <a:bodyPr/>
                    <a:lstStyle/>
                    <a:p>
                      <a:r>
                        <a:rPr lang="en-US" sz="2200" smtClean="0"/>
                        <a:t>Chi</a:t>
                      </a:r>
                      <a:r>
                        <a:rPr lang="en-US" sz="2200" baseline="0" smtClean="0"/>
                        <a:t> phí xây mới của công trình xây dựng trên đất</a:t>
                      </a:r>
                      <a:endParaRPr lang="en-US" sz="2200">
                        <a:latin typeface="Times New Roman" pitchFamily="18" charset="0"/>
                        <a:cs typeface="Times New Roman" pitchFamily="18" charset="0"/>
                      </a:endParaRPr>
                    </a:p>
                  </a:txBody>
                  <a:tcPr/>
                </a:tc>
                <a:tc>
                  <a:txBody>
                    <a:bodyPr/>
                    <a:lstStyle/>
                    <a:p>
                      <a:pPr algn="ctr"/>
                      <a:endParaRPr lang="en-US" sz="2200">
                        <a:latin typeface="Times New Roman" pitchFamily="18" charset="0"/>
                        <a:cs typeface="Times New Roman" pitchFamily="18" charset="0"/>
                      </a:endParaRPr>
                    </a:p>
                  </a:txBody>
                  <a:tcPr/>
                </a:tc>
                <a:tc>
                  <a:txBody>
                    <a:bodyPr/>
                    <a:lstStyle/>
                    <a:p>
                      <a:pPr algn="r"/>
                      <a:r>
                        <a:rPr lang="en-US" sz="2200" smtClean="0"/>
                        <a:t>$100,000</a:t>
                      </a:r>
                      <a:endParaRPr lang="en-US" sz="2200">
                        <a:latin typeface="Times New Roman" pitchFamily="18" charset="0"/>
                        <a:cs typeface="Times New Roman" pitchFamily="18" charset="0"/>
                      </a:endParaRPr>
                    </a:p>
                  </a:txBody>
                  <a:tcPr/>
                </a:tc>
              </a:tr>
              <a:tr h="370840">
                <a:tc>
                  <a:txBody>
                    <a:bodyPr/>
                    <a:lstStyle/>
                    <a:p>
                      <a:r>
                        <a:rPr lang="en-US" sz="2200" smtClean="0"/>
                        <a:t>Giá</a:t>
                      </a:r>
                      <a:r>
                        <a:rPr lang="en-US" sz="2200" baseline="0" smtClean="0"/>
                        <a:t> trị hiện tại của công trình xây dựng trên đất</a:t>
                      </a:r>
                      <a:endParaRPr lang="en-US" sz="220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200" smtClean="0">
                          <a:latin typeface="Times New Roman" pitchFamily="18" charset="0"/>
                          <a:cs typeface="Times New Roman" pitchFamily="18" charset="0"/>
                          <a:sym typeface="Symbol"/>
                        </a:rPr>
                        <a:t></a:t>
                      </a:r>
                      <a:endParaRPr lang="en-US" sz="2200" smtClean="0">
                        <a:latin typeface="Times New Roman" pitchFamily="18" charset="0"/>
                        <a:cs typeface="Times New Roman" pitchFamily="18" charset="0"/>
                      </a:endParaRPr>
                    </a:p>
                  </a:txBody>
                  <a:tcPr/>
                </a:tc>
                <a:tc>
                  <a:txBody>
                    <a:bodyPr/>
                    <a:lstStyle/>
                    <a:p>
                      <a:pPr algn="r"/>
                      <a:r>
                        <a:rPr lang="en-US" sz="2200" smtClean="0"/>
                        <a:t>$82,500</a:t>
                      </a:r>
                      <a:endParaRPr lang="en-US" sz="2200">
                        <a:latin typeface="Times New Roman" pitchFamily="18" charset="0"/>
                        <a:cs typeface="Times New Roman" pitchFamily="18" charset="0"/>
                      </a:endParaRPr>
                    </a:p>
                  </a:txBody>
                  <a:tcPr/>
                </a:tc>
              </a:tr>
              <a:tr h="370840">
                <a:tc>
                  <a:txBody>
                    <a:bodyPr/>
                    <a:lstStyle/>
                    <a:p>
                      <a:r>
                        <a:rPr lang="en-US" sz="2200" smtClean="0"/>
                        <a:t>Giá</a:t>
                      </a:r>
                      <a:r>
                        <a:rPr lang="en-US" sz="2200" baseline="0" smtClean="0"/>
                        <a:t> trị hao mòn</a:t>
                      </a:r>
                      <a:endParaRPr lang="en-US" sz="2200">
                        <a:latin typeface="Times New Roman" pitchFamily="18" charset="0"/>
                        <a:cs typeface="Times New Roman" pitchFamily="18" charset="0"/>
                      </a:endParaRPr>
                    </a:p>
                  </a:txBody>
                  <a:tcPr/>
                </a:tc>
                <a:tc>
                  <a:txBody>
                    <a:bodyPr/>
                    <a:lstStyle/>
                    <a:p>
                      <a:pPr algn="ctr"/>
                      <a:r>
                        <a:rPr lang="en-US" sz="2200" smtClean="0"/>
                        <a:t>=</a:t>
                      </a:r>
                      <a:endParaRPr lang="en-US" sz="2200">
                        <a:latin typeface="Times New Roman" pitchFamily="18" charset="0"/>
                        <a:cs typeface="Times New Roman" pitchFamily="18" charset="0"/>
                      </a:endParaRPr>
                    </a:p>
                  </a:txBody>
                  <a:tcPr/>
                </a:tc>
                <a:tc>
                  <a:txBody>
                    <a:bodyPr/>
                    <a:lstStyle/>
                    <a:p>
                      <a:pPr algn="r"/>
                      <a:r>
                        <a:rPr lang="en-US" sz="2200" smtClean="0"/>
                        <a:t>$27,500</a:t>
                      </a:r>
                      <a:endParaRPr lang="en-US" sz="2200">
                        <a:latin typeface="Times New Roman" pitchFamily="18" charset="0"/>
                        <a:cs typeface="Times New Roman" pitchFamily="18"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smtClean="0"/>
                        <a:t>Chi</a:t>
                      </a:r>
                      <a:r>
                        <a:rPr lang="en-US" sz="2200" baseline="0" smtClean="0"/>
                        <a:t> phí xây mới của công trình xây dựng trên đất</a:t>
                      </a:r>
                      <a:endParaRPr lang="en-US" sz="2200" smtClean="0">
                        <a:latin typeface="Times New Roman" pitchFamily="18" charset="0"/>
                        <a:cs typeface="Times New Roman" pitchFamily="18" charset="0"/>
                      </a:endParaRPr>
                    </a:p>
                  </a:txBody>
                  <a:tcPr/>
                </a:tc>
                <a:tc>
                  <a:txBody>
                    <a:bodyPr/>
                    <a:lstStyle/>
                    <a:p>
                      <a:pPr algn="ctr"/>
                      <a:r>
                        <a:rPr lang="en-US" sz="2200" smtClean="0"/>
                        <a:t>÷</a:t>
                      </a:r>
                      <a:endParaRPr lang="en-US" sz="2200">
                        <a:latin typeface="Times New Roman" pitchFamily="18" charset="0"/>
                        <a:cs typeface="Times New Roman" pitchFamily="18" charset="0"/>
                      </a:endParaRPr>
                    </a:p>
                  </a:txBody>
                  <a:tcPr/>
                </a:tc>
                <a:tc>
                  <a:txBody>
                    <a:bodyPr/>
                    <a:lstStyle/>
                    <a:p>
                      <a:pPr algn="r"/>
                      <a:r>
                        <a:rPr lang="en-US" sz="2200" smtClean="0"/>
                        <a:t>$110,000</a:t>
                      </a:r>
                      <a:endParaRPr lang="en-US" sz="2200">
                        <a:latin typeface="Times New Roman" pitchFamily="18" charset="0"/>
                        <a:cs typeface="Times New Roman" pitchFamily="18" charset="0"/>
                      </a:endParaRPr>
                    </a:p>
                  </a:txBody>
                  <a:tcPr/>
                </a:tc>
              </a:tr>
              <a:tr h="370840">
                <a:tc>
                  <a:txBody>
                    <a:bodyPr/>
                    <a:lstStyle/>
                    <a:p>
                      <a:r>
                        <a:rPr lang="en-US" sz="2200" smtClean="0"/>
                        <a:t>Tỷ</a:t>
                      </a:r>
                      <a:r>
                        <a:rPr lang="en-US" sz="2200" baseline="0" smtClean="0"/>
                        <a:t> lệ hao mòn</a:t>
                      </a:r>
                      <a:endParaRPr lang="en-US" sz="2200">
                        <a:latin typeface="Times New Roman" pitchFamily="18" charset="0"/>
                        <a:cs typeface="Times New Roman" pitchFamily="18" charset="0"/>
                      </a:endParaRPr>
                    </a:p>
                  </a:txBody>
                  <a:tcPr/>
                </a:tc>
                <a:tc>
                  <a:txBody>
                    <a:bodyPr/>
                    <a:lstStyle/>
                    <a:p>
                      <a:pPr algn="ctr"/>
                      <a:r>
                        <a:rPr lang="en-US" sz="2200" smtClean="0"/>
                        <a:t>=</a:t>
                      </a:r>
                      <a:endParaRPr lang="en-US" sz="2200">
                        <a:latin typeface="Times New Roman" pitchFamily="18" charset="0"/>
                        <a:cs typeface="Times New Roman" pitchFamily="18" charset="0"/>
                      </a:endParaRPr>
                    </a:p>
                  </a:txBody>
                  <a:tcPr/>
                </a:tc>
                <a:tc>
                  <a:txBody>
                    <a:bodyPr/>
                    <a:lstStyle/>
                    <a:p>
                      <a:pPr algn="r"/>
                      <a:r>
                        <a:rPr lang="en-US" sz="2200" smtClean="0"/>
                        <a:t>25%</a:t>
                      </a:r>
                      <a:endParaRPr lang="en-US" sz="2200">
                        <a:latin typeface="Times New Roman" pitchFamily="18" charset="0"/>
                        <a:cs typeface="Times New Roman" pitchFamily="18" charset="0"/>
                      </a:endParaRPr>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EC71654-96A5-4280-94F3-931C61A9F92C}" type="slidenum">
              <a:rPr lang="en-US" noProof="0" smtClean="0"/>
              <a:pPr/>
              <a:t>16</a:t>
            </a:fld>
            <a:endParaRPr lang="en-US" noProof="0" dirty="0"/>
          </a:p>
        </p:txBody>
      </p:sp>
      <p:sp>
        <p:nvSpPr>
          <p:cNvPr id="3" name="Title 2"/>
          <p:cNvSpPr>
            <a:spLocks noGrp="1"/>
          </p:cNvSpPr>
          <p:nvPr>
            <p:ph type="title"/>
          </p:nvPr>
        </p:nvSpPr>
        <p:spPr/>
        <p:txBody>
          <a:bodyPr/>
          <a:lstStyle/>
          <a:p>
            <a:r>
              <a:rPr lang="en-US" smtClean="0"/>
              <a:t>Phương pháp dòng tiền chiết khấu</a:t>
            </a:r>
            <a:endParaRPr lang="en-US"/>
          </a:p>
        </p:txBody>
      </p:sp>
      <p:sp>
        <p:nvSpPr>
          <p:cNvPr id="4" name="Content Placeholder 3"/>
          <p:cNvSpPr>
            <a:spLocks noGrp="1"/>
          </p:cNvSpPr>
          <p:nvPr>
            <p:ph idx="1"/>
          </p:nvPr>
        </p:nvSpPr>
        <p:spPr/>
        <p:txBody>
          <a:bodyPr/>
          <a:lstStyle/>
          <a:p>
            <a:r>
              <a:rPr lang="en-US" smtClean="0"/>
              <a:t>Ước tính tỷ lệ chiết khấu</a:t>
            </a:r>
          </a:p>
          <a:p>
            <a:pPr lvl="1"/>
            <a:r>
              <a:rPr lang="en-US" smtClean="0"/>
              <a:t>Chiết xuất từ các giao dịch tương đồng, thông qua:</a:t>
            </a:r>
          </a:p>
          <a:p>
            <a:pPr lvl="2"/>
            <a:r>
              <a:rPr lang="en-US" smtClean="0"/>
              <a:t>Xác định dòng tiền hàng năm</a:t>
            </a:r>
          </a:p>
          <a:p>
            <a:pPr lvl="2"/>
            <a:r>
              <a:rPr lang="en-US" smtClean="0"/>
              <a:t>Ước lượng giá bán bất động sản sau khi kết thúc giai đoạn nắm giữ (Vn)</a:t>
            </a:r>
          </a:p>
          <a:p>
            <a:pPr lvl="2"/>
            <a:r>
              <a:rPr lang="en-US" smtClean="0"/>
              <a:t>Ước lượng IRR</a:t>
            </a:r>
          </a:p>
          <a:p>
            <a:pPr lvl="1"/>
            <a:r>
              <a:rPr lang="en-US" smtClean="0"/>
              <a:t>Chi phí vốn theo tỷ trọng</a:t>
            </a:r>
          </a:p>
          <a:p>
            <a:pPr lvl="1">
              <a:buNone/>
            </a:pPr>
            <a:endParaRPr lang="en-US" smtClean="0"/>
          </a:p>
          <a:p>
            <a:pPr lvl="1"/>
            <a:endParaRPr lang="en-US" smtClean="0"/>
          </a:p>
          <a:p>
            <a:pPr lvl="1"/>
            <a:endParaRPr lang="en-US"/>
          </a:p>
        </p:txBody>
      </p:sp>
      <p:graphicFrame>
        <p:nvGraphicFramePr>
          <p:cNvPr id="5" name="Table 4"/>
          <p:cNvGraphicFramePr>
            <a:graphicFrameLocks noGrp="1"/>
          </p:cNvGraphicFramePr>
          <p:nvPr/>
        </p:nvGraphicFramePr>
        <p:xfrm>
          <a:off x="381967" y="4568463"/>
          <a:ext cx="8403219" cy="914400"/>
        </p:xfrm>
        <a:graphic>
          <a:graphicData uri="http://schemas.openxmlformats.org/drawingml/2006/table">
            <a:tbl>
              <a:tblPr firstRow="1" bandRow="1">
                <a:tableStyleId>{2D5ABB26-0587-4C30-8999-92F81FD0307C}</a:tableStyleId>
              </a:tblPr>
              <a:tblGrid>
                <a:gridCol w="1782499"/>
                <a:gridCol w="254643"/>
                <a:gridCol w="1064871"/>
                <a:gridCol w="405114"/>
                <a:gridCol w="1076445"/>
                <a:gridCol w="381965"/>
                <a:gridCol w="1145893"/>
                <a:gridCol w="416689"/>
                <a:gridCol w="1875100"/>
              </a:tblGrid>
              <a:tr h="370840">
                <a:tc>
                  <a:txBody>
                    <a:bodyPr/>
                    <a:lstStyle/>
                    <a:p>
                      <a:r>
                        <a:rPr lang="en-US" smtClean="0">
                          <a:latin typeface="Times New Roman" pitchFamily="18" charset="0"/>
                          <a:cs typeface="Times New Roman" pitchFamily="18" charset="0"/>
                        </a:rPr>
                        <a:t>Tỷ lệ chiết khấu </a:t>
                      </a:r>
                      <a:endParaRPr lang="en-US">
                        <a:latin typeface="Times New Roman" pitchFamily="18" charset="0"/>
                        <a:cs typeface="Times New Roman" pitchFamily="18" charset="0"/>
                      </a:endParaRPr>
                    </a:p>
                  </a:txBody>
                  <a:tcPr/>
                </a:tc>
                <a:tc>
                  <a:txBody>
                    <a:bodyPr/>
                    <a:lstStyle/>
                    <a:p>
                      <a:r>
                        <a:rPr lang="en-US" smtClean="0">
                          <a:latin typeface="Times New Roman" pitchFamily="18" charset="0"/>
                          <a:cs typeface="Times New Roman" pitchFamily="18" charset="0"/>
                        </a:rPr>
                        <a:t>= </a:t>
                      </a:r>
                      <a:endParaRPr lang="en-US">
                        <a:latin typeface="Times New Roman" pitchFamily="18" charset="0"/>
                        <a:cs typeface="Times New Roman" pitchFamily="18" charset="0"/>
                      </a:endParaRPr>
                    </a:p>
                  </a:txBody>
                  <a:tcPr/>
                </a:tc>
                <a:tc>
                  <a:txBody>
                    <a:bodyPr/>
                    <a:lstStyle/>
                    <a:p>
                      <a:r>
                        <a:rPr lang="en-US" smtClean="0">
                          <a:latin typeface="Times New Roman" pitchFamily="18" charset="0"/>
                          <a:cs typeface="Times New Roman" pitchFamily="18" charset="0"/>
                        </a:rPr>
                        <a:t>Tỷ trọng vốn vay </a:t>
                      </a:r>
                      <a:endParaRPr lang="en-US">
                        <a:latin typeface="Times New Roman" pitchFamily="18" charset="0"/>
                        <a:cs typeface="Times New Roman" pitchFamily="18" charset="0"/>
                      </a:endParaRPr>
                    </a:p>
                  </a:txBody>
                  <a:tcPr/>
                </a:tc>
                <a:tc>
                  <a:txBody>
                    <a:bodyPr/>
                    <a:lstStyle/>
                    <a:p>
                      <a:r>
                        <a:rPr lang="en-US" smtClean="0">
                          <a:latin typeface="Times New Roman" pitchFamily="18" charset="0"/>
                          <a:cs typeface="Times New Roman" pitchFamily="18" charset="0"/>
                        </a:rPr>
                        <a:t>×</a:t>
                      </a:r>
                      <a:endParaRPr lang="en-US">
                        <a:latin typeface="Times New Roman" pitchFamily="18" charset="0"/>
                        <a:cs typeface="Times New Roman" pitchFamily="18" charset="0"/>
                      </a:endParaRPr>
                    </a:p>
                  </a:txBody>
                  <a:tcPr/>
                </a:tc>
                <a:tc>
                  <a:txBody>
                    <a:bodyPr/>
                    <a:lstStyle/>
                    <a:p>
                      <a:r>
                        <a:rPr lang="en-US" smtClean="0">
                          <a:latin typeface="Times New Roman" pitchFamily="18" charset="0"/>
                          <a:cs typeface="Times New Roman" pitchFamily="18" charset="0"/>
                        </a:rPr>
                        <a:t>Lãi suất </a:t>
                      </a:r>
                      <a:endParaRPr lang="en-US">
                        <a:latin typeface="Times New Roman" pitchFamily="18" charset="0"/>
                        <a:cs typeface="Times New Roman" pitchFamily="18" charset="0"/>
                      </a:endParaRPr>
                    </a:p>
                  </a:txBody>
                  <a:tcPr/>
                </a:tc>
                <a:tc>
                  <a:txBody>
                    <a:bodyPr/>
                    <a:lstStyle/>
                    <a:p>
                      <a:r>
                        <a:rPr lang="en-US" smtClean="0">
                          <a:latin typeface="Times New Roman" pitchFamily="18" charset="0"/>
                          <a:cs typeface="Times New Roman" pitchFamily="18" charset="0"/>
                        </a:rPr>
                        <a:t>+</a:t>
                      </a:r>
                      <a:endParaRPr lang="en-US">
                        <a:latin typeface="Times New Roman" pitchFamily="18" charset="0"/>
                        <a:cs typeface="Times New Roman" pitchFamily="18" charset="0"/>
                      </a:endParaRPr>
                    </a:p>
                  </a:txBody>
                  <a:tcPr/>
                </a:tc>
                <a:tc>
                  <a:txBody>
                    <a:bodyPr/>
                    <a:lstStyle/>
                    <a:p>
                      <a:r>
                        <a:rPr lang="en-US" smtClean="0">
                          <a:latin typeface="Times New Roman" pitchFamily="18" charset="0"/>
                          <a:cs typeface="Times New Roman" pitchFamily="18" charset="0"/>
                        </a:rPr>
                        <a:t>Tỷ trọng vốn CSH </a:t>
                      </a:r>
                      <a:endParaRPr lang="en-US">
                        <a:latin typeface="Times New Roman" pitchFamily="18" charset="0"/>
                        <a:cs typeface="Times New Roman" pitchFamily="18" charset="0"/>
                      </a:endParaRPr>
                    </a:p>
                  </a:txBody>
                  <a:tcPr/>
                </a:tc>
                <a:tc>
                  <a:txBody>
                    <a:bodyPr/>
                    <a:lstStyle/>
                    <a:p>
                      <a:r>
                        <a:rPr lang="en-US" smtClean="0">
                          <a:latin typeface="Times New Roman" pitchFamily="18" charset="0"/>
                          <a:cs typeface="Times New Roman" pitchFamily="18" charset="0"/>
                        </a:rPr>
                        <a:t>× </a:t>
                      </a:r>
                      <a:endParaRPr lang="en-US">
                        <a:latin typeface="Times New Roman" pitchFamily="18" charset="0"/>
                        <a:cs typeface="Times New Roman" pitchFamily="18" charset="0"/>
                      </a:endParaRPr>
                    </a:p>
                  </a:txBody>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mtClean="0">
                          <a:latin typeface="Times New Roman" pitchFamily="18" charset="0"/>
                          <a:cs typeface="Times New Roman" pitchFamily="18" charset="0"/>
                        </a:rPr>
                        <a:t>Chi phí sử dụng vốn CSH</a:t>
                      </a:r>
                    </a:p>
                    <a:p>
                      <a:endParaRPr lang="en-US">
                        <a:latin typeface="Times New Roman" pitchFamily="18" charset="0"/>
                        <a:cs typeface="Times New Roman" pitchFamily="18" charset="0"/>
                      </a:endParaRPr>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EC71654-96A5-4280-94F3-931C61A9F92C}" type="slidenum">
              <a:rPr lang="en-US" noProof="0" smtClean="0"/>
              <a:pPr/>
              <a:t>17</a:t>
            </a:fld>
            <a:endParaRPr lang="en-US" noProof="0" dirty="0"/>
          </a:p>
        </p:txBody>
      </p:sp>
      <p:sp>
        <p:nvSpPr>
          <p:cNvPr id="3" name="Title 2"/>
          <p:cNvSpPr>
            <a:spLocks noGrp="1"/>
          </p:cNvSpPr>
          <p:nvPr>
            <p:ph type="title"/>
          </p:nvPr>
        </p:nvSpPr>
        <p:spPr/>
        <p:txBody>
          <a:bodyPr/>
          <a:lstStyle/>
          <a:p>
            <a:r>
              <a:rPr lang="en-US" smtClean="0"/>
              <a:t>Ví dụ về tính tỷ suất chiết khấu theo các giao dịch tương đồng</a:t>
            </a:r>
            <a:endParaRPr lang="en-US"/>
          </a:p>
        </p:txBody>
      </p:sp>
      <p:graphicFrame>
        <p:nvGraphicFramePr>
          <p:cNvPr id="5" name="Content Placeholder 4"/>
          <p:cNvGraphicFramePr>
            <a:graphicFrameLocks noGrp="1"/>
          </p:cNvGraphicFramePr>
          <p:nvPr>
            <p:ph idx="1"/>
          </p:nvPr>
        </p:nvGraphicFramePr>
        <p:xfrm>
          <a:off x="387350" y="1825625"/>
          <a:ext cx="8128000" cy="3977640"/>
        </p:xfrm>
        <a:graphic>
          <a:graphicData uri="http://schemas.openxmlformats.org/drawingml/2006/table">
            <a:tbl>
              <a:tblPr firstRow="1" bandRow="1">
                <a:tableStyleId>{5C22544A-7EE6-4342-B048-85BDC9FD1C3A}</a:tableStyleId>
              </a:tblPr>
              <a:tblGrid>
                <a:gridCol w="2772539"/>
                <a:gridCol w="1921397"/>
                <a:gridCol w="1817225"/>
                <a:gridCol w="1616839"/>
              </a:tblGrid>
              <a:tr h="370840">
                <a:tc>
                  <a:txBody>
                    <a:bodyPr/>
                    <a:lstStyle/>
                    <a:p>
                      <a:pPr algn="ctr"/>
                      <a:endParaRPr lang="en-US"/>
                    </a:p>
                  </a:txBody>
                  <a:tcPr/>
                </a:tc>
                <a:tc>
                  <a:txBody>
                    <a:bodyPr/>
                    <a:lstStyle/>
                    <a:p>
                      <a:pPr algn="ctr"/>
                      <a:r>
                        <a:rPr lang="en-US" smtClean="0"/>
                        <a:t>Giao dịch</a:t>
                      </a:r>
                      <a:r>
                        <a:rPr lang="en-US" baseline="0" smtClean="0"/>
                        <a:t> 1</a:t>
                      </a:r>
                      <a:endParaRPr lang="en-US"/>
                    </a:p>
                  </a:txBody>
                  <a:tcPr/>
                </a:tc>
                <a:tc>
                  <a:txBody>
                    <a:bodyPr/>
                    <a:lstStyle/>
                    <a:p>
                      <a:pPr algn="ctr"/>
                      <a:r>
                        <a:rPr lang="en-US" smtClean="0"/>
                        <a:t>Giao</a:t>
                      </a:r>
                      <a:r>
                        <a:rPr lang="en-US" baseline="0" smtClean="0"/>
                        <a:t> dịch 2</a:t>
                      </a:r>
                      <a:endParaRPr lang="en-US"/>
                    </a:p>
                  </a:txBody>
                  <a:tcPr/>
                </a:tc>
                <a:tc>
                  <a:txBody>
                    <a:bodyPr/>
                    <a:lstStyle/>
                    <a:p>
                      <a:pPr algn="ctr"/>
                      <a:r>
                        <a:rPr lang="en-US" smtClean="0"/>
                        <a:t>Giao dịch</a:t>
                      </a:r>
                      <a:r>
                        <a:rPr lang="en-US" baseline="0" smtClean="0"/>
                        <a:t> 3</a:t>
                      </a:r>
                      <a:endParaRPr lang="en-US"/>
                    </a:p>
                  </a:txBody>
                  <a:tcPr/>
                </a:tc>
              </a:tr>
              <a:tr h="370840">
                <a:tc>
                  <a:txBody>
                    <a:bodyPr/>
                    <a:lstStyle/>
                    <a:p>
                      <a:pPr algn="ctr"/>
                      <a:r>
                        <a:rPr lang="en-US" smtClean="0"/>
                        <a:t>Giá</a:t>
                      </a:r>
                      <a:r>
                        <a:rPr lang="en-US" baseline="0" smtClean="0"/>
                        <a:t> mua bất động sản</a:t>
                      </a:r>
                      <a:endParaRPr lang="en-US"/>
                    </a:p>
                  </a:txBody>
                  <a:tcPr/>
                </a:tc>
                <a:tc>
                  <a:txBody>
                    <a:bodyPr/>
                    <a:lstStyle/>
                    <a:p>
                      <a:pPr algn="r"/>
                      <a:r>
                        <a:rPr lang="en-US" smtClean="0"/>
                        <a:t>-$3.000.000</a:t>
                      </a:r>
                      <a:endParaRPr lang="en-US"/>
                    </a:p>
                  </a:txBody>
                  <a:tcPr/>
                </a:tc>
                <a:tc>
                  <a:txBody>
                    <a:bodyPr/>
                    <a:lstStyle/>
                    <a:p>
                      <a:pPr algn="r"/>
                      <a:r>
                        <a:rPr lang="en-US" smtClean="0"/>
                        <a:t>-$3.800.000</a:t>
                      </a:r>
                      <a:endParaRPr lang="en-US"/>
                    </a:p>
                  </a:txBody>
                  <a:tcPr/>
                </a:tc>
                <a:tc>
                  <a:txBody>
                    <a:bodyPr/>
                    <a:lstStyle/>
                    <a:p>
                      <a:pPr algn="r"/>
                      <a:r>
                        <a:rPr lang="en-US" smtClean="0"/>
                        <a:t>-$4.900.000</a:t>
                      </a:r>
                      <a:endParaRPr lang="en-US"/>
                    </a:p>
                  </a:txBody>
                  <a:tcPr/>
                </a:tc>
              </a:tr>
              <a:tr h="370840">
                <a:tc>
                  <a:txBody>
                    <a:bodyPr/>
                    <a:lstStyle/>
                    <a:p>
                      <a:pPr algn="ctr"/>
                      <a:r>
                        <a:rPr lang="en-US" smtClean="0"/>
                        <a:t>Dòng</a:t>
                      </a:r>
                      <a:r>
                        <a:rPr lang="en-US" baseline="0" smtClean="0"/>
                        <a:t> thu nhập hoạt động thuần (NOI)</a:t>
                      </a:r>
                      <a:endParaRPr lang="en-US"/>
                    </a:p>
                  </a:txBody>
                  <a:tcPr/>
                </a:tc>
                <a:tc>
                  <a:txBody>
                    <a:bodyPr/>
                    <a:lstStyle/>
                    <a:p>
                      <a:pPr algn="r"/>
                      <a:endParaRPr lang="en-US"/>
                    </a:p>
                  </a:txBody>
                  <a:tcPr/>
                </a:tc>
                <a:tc>
                  <a:txBody>
                    <a:bodyPr/>
                    <a:lstStyle/>
                    <a:p>
                      <a:pPr algn="r"/>
                      <a:endParaRPr lang="en-US"/>
                    </a:p>
                  </a:txBody>
                  <a:tcPr/>
                </a:tc>
                <a:tc>
                  <a:txBody>
                    <a:bodyPr/>
                    <a:lstStyle/>
                    <a:p>
                      <a:pPr algn="r"/>
                      <a:endParaRPr lang="en-US"/>
                    </a:p>
                  </a:txBody>
                  <a:tcPr/>
                </a:tc>
              </a:tr>
              <a:tr h="370840">
                <a:tc>
                  <a:txBody>
                    <a:bodyPr/>
                    <a:lstStyle/>
                    <a:p>
                      <a:pPr algn="ctr"/>
                      <a:r>
                        <a:rPr lang="en-US" smtClean="0"/>
                        <a:t>Năm</a:t>
                      </a:r>
                      <a:r>
                        <a:rPr lang="en-US" baseline="0" smtClean="0"/>
                        <a:t> 1</a:t>
                      </a:r>
                    </a:p>
                  </a:txBody>
                  <a:tcPr/>
                </a:tc>
                <a:tc>
                  <a:txBody>
                    <a:bodyPr/>
                    <a:lstStyle/>
                    <a:p>
                      <a:pPr algn="r"/>
                      <a:r>
                        <a:rPr lang="en-US" smtClean="0"/>
                        <a:t>$310.000</a:t>
                      </a:r>
                      <a:endParaRPr lang="en-US"/>
                    </a:p>
                  </a:txBody>
                  <a:tcPr/>
                </a:tc>
                <a:tc>
                  <a:txBody>
                    <a:bodyPr/>
                    <a:lstStyle/>
                    <a:p>
                      <a:pPr algn="r"/>
                      <a:r>
                        <a:rPr lang="en-US" smtClean="0"/>
                        <a:t>$420.000</a:t>
                      </a:r>
                      <a:endParaRPr lang="en-US"/>
                    </a:p>
                  </a:txBody>
                  <a:tcPr/>
                </a:tc>
                <a:tc>
                  <a:txBody>
                    <a:bodyPr/>
                    <a:lstStyle/>
                    <a:p>
                      <a:pPr algn="r"/>
                      <a:r>
                        <a:rPr lang="en-US" smtClean="0"/>
                        <a:t>$510.000</a:t>
                      </a:r>
                      <a:endParaRPr lang="en-US"/>
                    </a:p>
                  </a:txBody>
                  <a:tcPr/>
                </a:tc>
              </a:tr>
              <a:tr h="370840">
                <a:tc>
                  <a:txBody>
                    <a:bodyPr/>
                    <a:lstStyle/>
                    <a:p>
                      <a:pPr algn="ctr"/>
                      <a:r>
                        <a:rPr lang="en-US" smtClean="0"/>
                        <a:t>Năm</a:t>
                      </a:r>
                      <a:r>
                        <a:rPr lang="en-US" baseline="0" smtClean="0"/>
                        <a:t> 2</a:t>
                      </a:r>
                      <a:endParaRPr lang="en-US"/>
                    </a:p>
                  </a:txBody>
                  <a:tcPr/>
                </a:tc>
                <a:tc>
                  <a:txBody>
                    <a:bodyPr/>
                    <a:lstStyle/>
                    <a:p>
                      <a:pPr algn="r"/>
                      <a:r>
                        <a:rPr lang="en-US" smtClean="0"/>
                        <a:t>$320.000</a:t>
                      </a:r>
                      <a:endParaRPr lang="en-US"/>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mtClean="0"/>
                        <a:t>$420.000</a:t>
                      </a:r>
                      <a:endParaRPr lang="en-US"/>
                    </a:p>
                  </a:txBody>
                  <a:tcPr/>
                </a:tc>
                <a:tc>
                  <a:txBody>
                    <a:bodyPr/>
                    <a:lstStyle/>
                    <a:p>
                      <a:pPr algn="r"/>
                      <a:r>
                        <a:rPr lang="en-US" smtClean="0"/>
                        <a:t>$520.000</a:t>
                      </a:r>
                      <a:endParaRPr lang="en-US"/>
                    </a:p>
                  </a:txBody>
                  <a:tcPr/>
                </a:tc>
              </a:tr>
              <a:tr h="370840">
                <a:tc>
                  <a:txBody>
                    <a:bodyPr/>
                    <a:lstStyle/>
                    <a:p>
                      <a:pPr algn="ctr"/>
                      <a:r>
                        <a:rPr lang="en-US" smtClean="0"/>
                        <a:t>Năm 3</a:t>
                      </a:r>
                      <a:endParaRPr lang="en-US"/>
                    </a:p>
                  </a:txBody>
                  <a:tcPr/>
                </a:tc>
                <a:tc>
                  <a:txBody>
                    <a:bodyPr/>
                    <a:lstStyle/>
                    <a:p>
                      <a:pPr algn="r"/>
                      <a:r>
                        <a:rPr lang="en-US" smtClean="0"/>
                        <a:t>$330.000</a:t>
                      </a:r>
                      <a:endParaRPr lang="en-US"/>
                    </a:p>
                  </a:txBody>
                  <a:tcPr/>
                </a:tc>
                <a:tc>
                  <a:txBody>
                    <a:bodyPr/>
                    <a:lstStyle/>
                    <a:p>
                      <a:pPr algn="r"/>
                      <a:r>
                        <a:rPr lang="en-US" smtClean="0"/>
                        <a:t>$425.000</a:t>
                      </a:r>
                      <a:endParaRPr lang="en-US"/>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mtClean="0"/>
                        <a:t>$520.000</a:t>
                      </a:r>
                      <a:endParaRPr lang="en-US"/>
                    </a:p>
                  </a:txBody>
                  <a:tcPr/>
                </a:tc>
              </a:tr>
              <a:tr h="370840">
                <a:tc>
                  <a:txBody>
                    <a:bodyPr/>
                    <a:lstStyle/>
                    <a:p>
                      <a:pPr algn="ctr"/>
                      <a:r>
                        <a:rPr lang="en-US" smtClean="0"/>
                        <a:t>Năm 4</a:t>
                      </a:r>
                      <a:endParaRPr lang="en-US"/>
                    </a:p>
                  </a:txBody>
                  <a:tcPr/>
                </a:tc>
                <a:tc>
                  <a:txBody>
                    <a:bodyPr/>
                    <a:lstStyle/>
                    <a:p>
                      <a:pPr algn="r"/>
                      <a:r>
                        <a:rPr lang="en-US" smtClean="0"/>
                        <a:t>$350.000</a:t>
                      </a:r>
                      <a:endParaRPr lang="en-US"/>
                    </a:p>
                  </a:txBody>
                  <a:tcPr/>
                </a:tc>
                <a:tc>
                  <a:txBody>
                    <a:bodyPr/>
                    <a:lstStyle/>
                    <a:p>
                      <a:pPr algn="r"/>
                      <a:r>
                        <a:rPr lang="en-US" smtClean="0"/>
                        <a:t>$430.000</a:t>
                      </a:r>
                      <a:endParaRPr lang="en-US"/>
                    </a:p>
                  </a:txBody>
                  <a:tcPr/>
                </a:tc>
                <a:tc>
                  <a:txBody>
                    <a:bodyPr/>
                    <a:lstStyle/>
                    <a:p>
                      <a:pPr algn="r"/>
                      <a:r>
                        <a:rPr lang="en-US" smtClean="0"/>
                        <a:t>$530.000</a:t>
                      </a:r>
                      <a:endParaRPr lang="en-US"/>
                    </a:p>
                  </a:txBody>
                  <a:tcPr/>
                </a:tc>
              </a:tr>
              <a:tr h="370840">
                <a:tc>
                  <a:txBody>
                    <a:bodyPr/>
                    <a:lstStyle/>
                    <a:p>
                      <a:pPr algn="ctr"/>
                      <a:r>
                        <a:rPr lang="en-US" smtClean="0"/>
                        <a:t>Năm 5</a:t>
                      </a:r>
                      <a:endParaRPr lang="en-US"/>
                    </a:p>
                  </a:txBody>
                  <a:tcPr/>
                </a:tc>
                <a:tc>
                  <a:txBody>
                    <a:bodyPr/>
                    <a:lstStyle/>
                    <a:p>
                      <a:pPr algn="r"/>
                      <a:r>
                        <a:rPr lang="en-US" smtClean="0"/>
                        <a:t>$350.000</a:t>
                      </a:r>
                      <a:endParaRPr lang="en-US"/>
                    </a:p>
                  </a:txBody>
                  <a:tcPr/>
                </a:tc>
                <a:tc>
                  <a:txBody>
                    <a:bodyPr/>
                    <a:lstStyle/>
                    <a:p>
                      <a:pPr algn="r"/>
                      <a:r>
                        <a:rPr lang="en-US" smtClean="0"/>
                        <a:t>$440.000</a:t>
                      </a:r>
                      <a:endParaRPr lang="en-US"/>
                    </a:p>
                  </a:txBody>
                  <a:tcPr/>
                </a:tc>
                <a:tc>
                  <a:txBody>
                    <a:bodyPr/>
                    <a:lstStyle/>
                    <a:p>
                      <a:pPr algn="r"/>
                      <a:r>
                        <a:rPr lang="en-US" smtClean="0"/>
                        <a:t>$550.000</a:t>
                      </a:r>
                      <a:endParaRPr lang="en-US"/>
                    </a:p>
                  </a:txBody>
                  <a:tcPr/>
                </a:tc>
              </a:tr>
              <a:tr h="370840">
                <a:tc>
                  <a:txBody>
                    <a:bodyPr/>
                    <a:lstStyle/>
                    <a:p>
                      <a:pPr algn="ctr"/>
                      <a:r>
                        <a:rPr lang="en-US" smtClean="0"/>
                        <a:t>Vn</a:t>
                      </a:r>
                      <a:endParaRPr lang="en-US"/>
                    </a:p>
                  </a:txBody>
                  <a:tcPr/>
                </a:tc>
                <a:tc>
                  <a:txBody>
                    <a:bodyPr/>
                    <a:lstStyle/>
                    <a:p>
                      <a:pPr algn="r"/>
                      <a:r>
                        <a:rPr lang="en-US" smtClean="0"/>
                        <a:t>$3.300.000</a:t>
                      </a:r>
                    </a:p>
                  </a:txBody>
                  <a:tcPr/>
                </a:tc>
                <a:tc>
                  <a:txBody>
                    <a:bodyPr/>
                    <a:lstStyle/>
                    <a:p>
                      <a:pPr algn="r"/>
                      <a:r>
                        <a:rPr lang="en-US" smtClean="0"/>
                        <a:t>$4.100.000</a:t>
                      </a:r>
                      <a:endParaRPr lang="en-US"/>
                    </a:p>
                  </a:txBody>
                  <a:tcPr/>
                </a:tc>
                <a:tc>
                  <a:txBody>
                    <a:bodyPr/>
                    <a:lstStyle/>
                    <a:p>
                      <a:pPr algn="r"/>
                      <a:r>
                        <a:rPr lang="en-US" smtClean="0"/>
                        <a:t>$5.500.000</a:t>
                      </a:r>
                      <a:endParaRPr lang="en-US"/>
                    </a:p>
                  </a:txBody>
                  <a:tcPr/>
                </a:tc>
              </a:tr>
              <a:tr h="370840">
                <a:tc>
                  <a:txBody>
                    <a:bodyPr/>
                    <a:lstStyle/>
                    <a:p>
                      <a:pPr algn="ctr"/>
                      <a:r>
                        <a:rPr lang="en-US" smtClean="0"/>
                        <a:t>IRR</a:t>
                      </a:r>
                    </a:p>
                  </a:txBody>
                  <a:tcPr/>
                </a:tc>
                <a:tc>
                  <a:txBody>
                    <a:bodyPr/>
                    <a:lstStyle/>
                    <a:p>
                      <a:pPr algn="r"/>
                      <a:r>
                        <a:rPr lang="en-US" smtClean="0"/>
                        <a:t>12,54%</a:t>
                      </a:r>
                      <a:endParaRPr lang="en-US"/>
                    </a:p>
                  </a:txBody>
                  <a:tcPr/>
                </a:tc>
                <a:tc>
                  <a:txBody>
                    <a:bodyPr/>
                    <a:lstStyle/>
                    <a:p>
                      <a:pPr algn="r"/>
                      <a:r>
                        <a:rPr lang="en-US" smtClean="0"/>
                        <a:t>12.44%</a:t>
                      </a:r>
                      <a:endParaRPr lang="en-US"/>
                    </a:p>
                  </a:txBody>
                  <a:tcPr/>
                </a:tc>
                <a:tc>
                  <a:txBody>
                    <a:bodyPr/>
                    <a:lstStyle/>
                    <a:p>
                      <a:pPr algn="r"/>
                      <a:r>
                        <a:rPr lang="en-US" smtClean="0"/>
                        <a:t>12.60%</a:t>
                      </a:r>
                      <a:endParaRPr lang="en-US"/>
                    </a:p>
                  </a:txBody>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p:txBody>
          <a:bodyPr/>
          <a:lstStyle/>
          <a:p>
            <a:r>
              <a:rPr lang="en-US" smtClean="0"/>
              <a:t>Q &amp; A</a:t>
            </a:r>
            <a:endParaRPr lang="en-US"/>
          </a:p>
        </p:txBody>
      </p:sp>
      <p:sp>
        <p:nvSpPr>
          <p:cNvPr id="10" name="Subtitle 9"/>
          <p:cNvSpPr>
            <a:spLocks noGrp="1"/>
          </p:cNvSpPr>
          <p:nvPr>
            <p:ph type="subTitle" idx="1"/>
          </p:nvPr>
        </p:nvSpPr>
        <p:spPr/>
        <p:txBody>
          <a:bodyPr/>
          <a:lstStyle/>
          <a:p>
            <a:endParaRPr lang="en-US"/>
          </a:p>
        </p:txBody>
      </p:sp>
      <p:pic>
        <p:nvPicPr>
          <p:cNvPr id="12" name="Picture Placeholder 11" descr="featured_97.jpg"/>
          <p:cNvPicPr>
            <a:picLocks noGrp="1" noChangeAspect="1"/>
          </p:cNvPicPr>
          <p:nvPr>
            <p:ph type="pic" sz="quarter" idx="10"/>
          </p:nvPr>
        </p:nvPicPr>
        <p:blipFill>
          <a:blip r:embed="rId3"/>
          <a:stretch>
            <a:fillRect/>
          </a:stretch>
        </p:blipFill>
        <p:spPr>
          <a:xfrm>
            <a:off x="807719" y="1036320"/>
            <a:ext cx="3535681" cy="4754880"/>
          </a:xfrm>
        </p:spPr>
      </p:pic>
      <p:sp>
        <p:nvSpPr>
          <p:cNvPr id="2" name="Slide Number Placeholder 1"/>
          <p:cNvSpPr>
            <a:spLocks noGrp="1"/>
          </p:cNvSpPr>
          <p:nvPr>
            <p:ph type="sldNum" sz="quarter" idx="4294967295"/>
          </p:nvPr>
        </p:nvSpPr>
        <p:spPr>
          <a:xfrm>
            <a:off x="8922544" y="6456364"/>
            <a:ext cx="221456" cy="187325"/>
          </a:xfrm>
        </p:spPr>
        <p:txBody>
          <a:bodyPr/>
          <a:lstStyle/>
          <a:p>
            <a:fld id="{9EC71654-96A5-4280-94F3-931C61A9F92C}" type="slidenum">
              <a:rPr lang="en-US" noProof="0" smtClean="0"/>
              <a:pPr/>
              <a:t>18</a:t>
            </a:fld>
            <a:endParaRPr lang="en-US" noProof="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EC71654-96A5-4280-94F3-931C61A9F92C}" type="slidenum">
              <a:rPr lang="en-US" noProof="0" smtClean="0"/>
              <a:pPr/>
              <a:t>2</a:t>
            </a:fld>
            <a:endParaRPr lang="en-US" noProof="0" dirty="0"/>
          </a:p>
        </p:txBody>
      </p:sp>
      <p:sp>
        <p:nvSpPr>
          <p:cNvPr id="3" name="Title 2"/>
          <p:cNvSpPr>
            <a:spLocks noGrp="1"/>
          </p:cNvSpPr>
          <p:nvPr>
            <p:ph type="title"/>
          </p:nvPr>
        </p:nvSpPr>
        <p:spPr/>
        <p:txBody>
          <a:bodyPr/>
          <a:lstStyle/>
          <a:p>
            <a:r>
              <a:rPr lang="en-US" smtClean="0"/>
              <a:t>Phương pháp so sánh – Dữ liệu thu thập</a:t>
            </a:r>
            <a:endParaRPr lang="en-US"/>
          </a:p>
        </p:txBody>
      </p:sp>
      <p:sp>
        <p:nvSpPr>
          <p:cNvPr id="4" name="Content Placeholder 3"/>
          <p:cNvSpPr>
            <a:spLocks noGrp="1"/>
          </p:cNvSpPr>
          <p:nvPr>
            <p:ph idx="1"/>
          </p:nvPr>
        </p:nvSpPr>
        <p:spPr/>
        <p:txBody>
          <a:bodyPr>
            <a:normAutofit lnSpcReduction="10000"/>
          </a:bodyPr>
          <a:lstStyle/>
          <a:p>
            <a:r>
              <a:rPr lang="en-US" smtClean="0"/>
              <a:t>Dữ liệu chung cần thu thập: Xu hướng kinh tế, các tác động bên ngoài, xu hướng giá trị.</a:t>
            </a:r>
          </a:p>
          <a:p>
            <a:pPr lvl="1"/>
            <a:r>
              <a:rPr lang="en-US" smtClean="0"/>
              <a:t>Nhân khẩu học</a:t>
            </a:r>
          </a:p>
          <a:p>
            <a:pPr lvl="1"/>
            <a:r>
              <a:rPr lang="en-US" smtClean="0"/>
              <a:t>Xu hướng việc làm</a:t>
            </a:r>
          </a:p>
          <a:p>
            <a:pPr lvl="1"/>
            <a:r>
              <a:rPr lang="en-US" smtClean="0"/>
              <a:t>Thay đổi giá trị bất động sản</a:t>
            </a:r>
          </a:p>
          <a:p>
            <a:pPr lvl="1"/>
            <a:r>
              <a:rPr lang="en-US" smtClean="0"/>
              <a:t>Thời gian marketing đặc trưng</a:t>
            </a:r>
          </a:p>
          <a:p>
            <a:pPr lvl="1"/>
            <a:r>
              <a:rPr lang="en-US" smtClean="0"/>
              <a:t>Tài chính</a:t>
            </a:r>
          </a:p>
          <a:p>
            <a:pPr lvl="1"/>
            <a:r>
              <a:rPr lang="en-US" smtClean="0"/>
              <a:t>Số lượng bất động sản giao bán</a:t>
            </a:r>
          </a:p>
          <a:p>
            <a:pPr lvl="1"/>
            <a:r>
              <a:rPr lang="en-US" smtClean="0"/>
              <a:t>Giấy phép xây dựng</a:t>
            </a:r>
          </a:p>
          <a:p>
            <a:pPr lvl="1"/>
            <a:r>
              <a:rPr lang="en-US" smtClean="0"/>
              <a:t>Tỷ lệ giữa giá niêm yết và tỷ lệ giá bán</a:t>
            </a:r>
          </a:p>
          <a:p>
            <a:pPr lvl="1"/>
            <a:r>
              <a:rPr lang="en-US" smtClean="0"/>
              <a:t>Tỷ lệ lãi suất</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EC71654-96A5-4280-94F3-931C61A9F92C}" type="slidenum">
              <a:rPr lang="en-US" noProof="0" smtClean="0"/>
              <a:pPr/>
              <a:t>3</a:t>
            </a:fld>
            <a:endParaRPr lang="en-US" noProof="0" dirty="0"/>
          </a:p>
        </p:txBody>
      </p:sp>
      <p:sp>
        <p:nvSpPr>
          <p:cNvPr id="3" name="Title 2"/>
          <p:cNvSpPr>
            <a:spLocks noGrp="1"/>
          </p:cNvSpPr>
          <p:nvPr>
            <p:ph type="title"/>
          </p:nvPr>
        </p:nvSpPr>
        <p:spPr/>
        <p:txBody>
          <a:bodyPr/>
          <a:lstStyle/>
          <a:p>
            <a:r>
              <a:rPr lang="en-US" smtClean="0"/>
              <a:t>Dữ liệu thu thập</a:t>
            </a:r>
            <a:endParaRPr lang="en-US"/>
          </a:p>
        </p:txBody>
      </p:sp>
      <p:sp>
        <p:nvSpPr>
          <p:cNvPr id="4" name="Content Placeholder 3"/>
          <p:cNvSpPr>
            <a:spLocks noGrp="1"/>
          </p:cNvSpPr>
          <p:nvPr>
            <p:ph idx="1"/>
          </p:nvPr>
        </p:nvSpPr>
        <p:spPr/>
        <p:txBody>
          <a:bodyPr/>
          <a:lstStyle/>
          <a:p>
            <a:r>
              <a:rPr lang="en-US" smtClean="0"/>
              <a:t>Dữ liệu cụ thể cần thu thập:</a:t>
            </a:r>
          </a:p>
          <a:p>
            <a:pPr lvl="1"/>
            <a:r>
              <a:rPr lang="en-US" smtClean="0"/>
              <a:t>Thông tin chi tiết về mặt vật lý (hình dáng, kích thước, v.v..) của các bất động sản được giao dịch</a:t>
            </a:r>
          </a:p>
          <a:p>
            <a:pPr lvl="1"/>
            <a:r>
              <a:rPr lang="en-US" smtClean="0"/>
              <a:t>Tác động ngoại lai trong các giao dịch bất động sản ở khu vực lân cận</a:t>
            </a:r>
          </a:p>
          <a:p>
            <a:pPr lvl="1"/>
            <a:r>
              <a:rPr lang="en-US" smtClean="0"/>
              <a:t>Các điều khoản giao dịch của các giao dịch này</a:t>
            </a:r>
          </a:p>
          <a:p>
            <a:pPr lvl="1"/>
            <a:r>
              <a:rPr lang="en-US" smtClean="0"/>
              <a:t>Thông tin chi tiết về mặt vật lý của bất động sản cần thẩm định giá</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EC71654-96A5-4280-94F3-931C61A9F92C}" type="slidenum">
              <a:rPr lang="en-US" noProof="0" smtClean="0"/>
              <a:pPr/>
              <a:t>4</a:t>
            </a:fld>
            <a:endParaRPr lang="en-US" noProof="0" dirty="0"/>
          </a:p>
        </p:txBody>
      </p:sp>
      <p:sp>
        <p:nvSpPr>
          <p:cNvPr id="3" name="Title 2"/>
          <p:cNvSpPr>
            <a:spLocks noGrp="1"/>
          </p:cNvSpPr>
          <p:nvPr>
            <p:ph type="title"/>
          </p:nvPr>
        </p:nvSpPr>
        <p:spPr/>
        <p:txBody>
          <a:bodyPr/>
          <a:lstStyle/>
          <a:p>
            <a:r>
              <a:rPr lang="en-US" smtClean="0"/>
              <a:t>Yếu tố điều chỉnh</a:t>
            </a:r>
            <a:endParaRPr lang="en-US"/>
          </a:p>
        </p:txBody>
      </p:sp>
      <p:sp>
        <p:nvSpPr>
          <p:cNvPr id="4" name="Content Placeholder 3"/>
          <p:cNvSpPr>
            <a:spLocks noGrp="1"/>
          </p:cNvSpPr>
          <p:nvPr>
            <p:ph idx="1"/>
          </p:nvPr>
        </p:nvSpPr>
        <p:spPr>
          <a:xfrm>
            <a:off x="386953" y="1825625"/>
            <a:ext cx="8363508" cy="4351338"/>
          </a:xfrm>
        </p:spPr>
        <p:txBody>
          <a:bodyPr>
            <a:normAutofit lnSpcReduction="10000"/>
          </a:bodyPr>
          <a:lstStyle/>
          <a:p>
            <a:r>
              <a:rPr lang="en-US" smtClean="0"/>
              <a:t>Điều chỉnh về giá thị trường</a:t>
            </a:r>
          </a:p>
          <a:p>
            <a:pPr lvl="1"/>
            <a:r>
              <a:rPr lang="en-US" smtClean="0">
                <a:solidFill>
                  <a:srgbClr val="000000"/>
                </a:solidFill>
              </a:rPr>
              <a:t>Chiết khấu, giảm giá; </a:t>
            </a:r>
          </a:p>
          <a:p>
            <a:pPr lvl="1"/>
            <a:r>
              <a:rPr lang="en-US" smtClean="0">
                <a:solidFill>
                  <a:srgbClr val="000000"/>
                </a:solidFill>
              </a:rPr>
              <a:t>Hình thức tài chính ảnh hưởng đến giá bán</a:t>
            </a:r>
          </a:p>
          <a:p>
            <a:pPr lvl="1"/>
            <a:r>
              <a:rPr lang="en-US" smtClean="0">
                <a:solidFill>
                  <a:srgbClr val="000000"/>
                </a:solidFill>
              </a:rPr>
              <a:t>Thời gian marketing (rao bán) không đủ dài</a:t>
            </a:r>
          </a:p>
          <a:p>
            <a:pPr lvl="1"/>
            <a:r>
              <a:rPr lang="en-US" smtClean="0">
                <a:solidFill>
                  <a:srgbClr val="000000"/>
                </a:solidFill>
              </a:rPr>
              <a:t>Thiếu một số quyền liên quan đến bất động sản.</a:t>
            </a:r>
            <a:endParaRPr lang="en-US" smtClean="0"/>
          </a:p>
          <a:p>
            <a:r>
              <a:rPr lang="en-US" smtClean="0"/>
              <a:t>Điều chỉnh về thời gian: </a:t>
            </a:r>
          </a:p>
          <a:p>
            <a:pPr lvl="1"/>
            <a:r>
              <a:rPr lang="en-US" smtClean="0"/>
              <a:t>Tăng/ giảm giá trị đất</a:t>
            </a:r>
          </a:p>
          <a:p>
            <a:pPr lvl="1"/>
            <a:r>
              <a:rPr lang="en-US" smtClean="0"/>
              <a:t>Tăng/ giảm giá trị công trình xây dựng trên đất</a:t>
            </a:r>
          </a:p>
          <a:p>
            <a:r>
              <a:rPr lang="en-US" smtClean="0"/>
              <a:t>Điều chỉnh về khác biệt yếu tố ngoại vi: </a:t>
            </a:r>
          </a:p>
          <a:p>
            <a:r>
              <a:rPr lang="en-US" smtClean="0"/>
              <a:t>Điều chỉnh về khác biệt yếu tố vật lý</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EC71654-96A5-4280-94F3-931C61A9F92C}" type="slidenum">
              <a:rPr lang="en-US" noProof="0" smtClean="0"/>
              <a:pPr/>
              <a:t>5</a:t>
            </a:fld>
            <a:endParaRPr lang="en-US" noProof="0" dirty="0"/>
          </a:p>
        </p:txBody>
      </p:sp>
      <p:sp>
        <p:nvSpPr>
          <p:cNvPr id="3" name="Title 2"/>
          <p:cNvSpPr>
            <a:spLocks noGrp="1"/>
          </p:cNvSpPr>
          <p:nvPr>
            <p:ph type="title"/>
          </p:nvPr>
        </p:nvSpPr>
        <p:spPr/>
        <p:txBody>
          <a:bodyPr/>
          <a:lstStyle/>
          <a:p>
            <a:r>
              <a:rPr lang="en-US" smtClean="0"/>
              <a:t>Yếu tố điều chỉnh</a:t>
            </a:r>
            <a:endParaRPr lang="en-US"/>
          </a:p>
        </p:txBody>
      </p:sp>
      <p:sp>
        <p:nvSpPr>
          <p:cNvPr id="4" name="Content Placeholder 3"/>
          <p:cNvSpPr>
            <a:spLocks noGrp="1"/>
          </p:cNvSpPr>
          <p:nvPr>
            <p:ph idx="1"/>
          </p:nvPr>
        </p:nvSpPr>
        <p:spPr>
          <a:xfrm>
            <a:off x="386953" y="1825625"/>
            <a:ext cx="8363508" cy="4351338"/>
          </a:xfrm>
        </p:spPr>
        <p:txBody>
          <a:bodyPr>
            <a:normAutofit/>
          </a:bodyPr>
          <a:lstStyle/>
          <a:p>
            <a:r>
              <a:rPr lang="en-US" smtClean="0"/>
              <a:t>Điều chỉnh về khác biệt yếu tố ngoại vi: </a:t>
            </a:r>
          </a:p>
          <a:p>
            <a:pPr lvl="1"/>
            <a:r>
              <a:rPr lang="en-US" smtClean="0"/>
              <a:t>Vị trí, ảnh hưởng của các yếu tố kinh tế, yếu tố vật lý (ngoại cảnh) bên ngoài.</a:t>
            </a:r>
          </a:p>
          <a:p>
            <a:pPr lvl="1"/>
            <a:r>
              <a:rPr lang="en-US" smtClean="0"/>
              <a:t>Điều chỉnh vị trí được thực hiện khi có hao mòn ngoại biên đối với bất động sản so sánh hoặc bất động sản thẩm định giá</a:t>
            </a:r>
          </a:p>
          <a:p>
            <a:pPr lvl="1"/>
            <a:r>
              <a:rPr lang="en-US" smtClean="0"/>
              <a:t>Đất đai không bị hao mòn (mặc dù có công trình xây dựng bị hao mòn). </a:t>
            </a:r>
          </a:p>
          <a:p>
            <a:pPr lvl="1"/>
            <a:r>
              <a:rPr lang="en-US" smtClean="0"/>
              <a:t>Mức điều chỉnh khác biệt yếu tố ngoại vi = Hao mòn ngoại biên của tài sản thẩm định giá (+/</a:t>
            </a:r>
            <a:r>
              <a:rPr lang="en-US" smtClean="0">
                <a:latin typeface="Times New Roman"/>
                <a:cs typeface="Times New Roman"/>
              </a:rPr>
              <a:t>₋</a:t>
            </a:r>
            <a:r>
              <a:rPr lang="en-US" smtClean="0"/>
              <a:t>) Hao mòn ngoại biên của tài sản so sánh</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EC71654-96A5-4280-94F3-931C61A9F92C}" type="slidenum">
              <a:rPr lang="en-US" noProof="0" smtClean="0"/>
              <a:pPr/>
              <a:t>6</a:t>
            </a:fld>
            <a:endParaRPr lang="en-US" noProof="0" dirty="0"/>
          </a:p>
        </p:txBody>
      </p:sp>
      <p:sp>
        <p:nvSpPr>
          <p:cNvPr id="3" name="Title 2"/>
          <p:cNvSpPr>
            <a:spLocks noGrp="1"/>
          </p:cNvSpPr>
          <p:nvPr>
            <p:ph type="title"/>
          </p:nvPr>
        </p:nvSpPr>
        <p:spPr/>
        <p:txBody>
          <a:bodyPr/>
          <a:lstStyle/>
          <a:p>
            <a:r>
              <a:rPr lang="en-US" smtClean="0"/>
              <a:t>Yếu tố điều chỉnh</a:t>
            </a:r>
            <a:endParaRPr lang="en-US"/>
          </a:p>
        </p:txBody>
      </p:sp>
      <p:sp>
        <p:nvSpPr>
          <p:cNvPr id="4" name="Content Placeholder 3"/>
          <p:cNvSpPr>
            <a:spLocks noGrp="1"/>
          </p:cNvSpPr>
          <p:nvPr>
            <p:ph idx="1"/>
          </p:nvPr>
        </p:nvSpPr>
        <p:spPr/>
        <p:txBody>
          <a:bodyPr/>
          <a:lstStyle/>
          <a:p>
            <a:r>
              <a:rPr lang="en-US" smtClean="0"/>
              <a:t>Điều chỉnh về khác biệt yếu tố vật lý:</a:t>
            </a:r>
          </a:p>
          <a:p>
            <a:pPr lvl="1"/>
            <a:r>
              <a:rPr lang="en-US" smtClean="0"/>
              <a:t>Đặc điểm vật lý của công trình xây dựng trên đất</a:t>
            </a:r>
          </a:p>
          <a:p>
            <a:pPr lvl="2"/>
            <a:r>
              <a:rPr lang="en-US" smtClean="0"/>
              <a:t>Chiều cao tường</a:t>
            </a:r>
          </a:p>
          <a:p>
            <a:pPr lvl="2"/>
            <a:r>
              <a:rPr lang="en-US" smtClean="0"/>
              <a:t>Chiều cao sàn</a:t>
            </a:r>
          </a:p>
          <a:p>
            <a:pPr lvl="2"/>
            <a:r>
              <a:rPr lang="en-US" smtClean="0"/>
              <a:t>Loại mái nhà</a:t>
            </a:r>
          </a:p>
          <a:p>
            <a:pPr lvl="2"/>
            <a:r>
              <a:rPr lang="en-US" smtClean="0"/>
              <a:t>Tuổi thọ</a:t>
            </a:r>
          </a:p>
          <a:p>
            <a:pPr lvl="2"/>
            <a:r>
              <a:rPr lang="en-US" smtClean="0"/>
              <a:t>Điều kiện</a:t>
            </a:r>
          </a:p>
          <a:p>
            <a:pPr lvl="2"/>
            <a:r>
              <a:rPr lang="en-US" smtClean="0"/>
              <a:t>Số lượng chỗ đỗ xe</a:t>
            </a:r>
          </a:p>
          <a:p>
            <a:pPr lvl="2"/>
            <a:r>
              <a:rPr lang="en-US" smtClean="0"/>
              <a:t>Tài sản gắn liền trên đất phục vụ cho mục đích kinh doanh</a:t>
            </a:r>
          </a:p>
          <a:p>
            <a:pPr lvl="1"/>
            <a:r>
              <a:rPr lang="en-US" smtClean="0"/>
              <a:t>Đặc điểm vật lý của thửa đất:</a:t>
            </a:r>
          </a:p>
          <a:p>
            <a:pPr lvl="2"/>
            <a:r>
              <a:rPr lang="en-US" smtClean="0"/>
              <a:t>Diện tích – Hình dạng – Vị trí – Góc/Chiều sâu – Điện, nước – Đường thoát nước – Tiếp cận thửa đất</a:t>
            </a:r>
          </a:p>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EC71654-96A5-4280-94F3-931C61A9F92C}" type="slidenum">
              <a:rPr lang="en-US" noProof="0" smtClean="0"/>
              <a:pPr/>
              <a:t>7</a:t>
            </a:fld>
            <a:endParaRPr lang="en-US" noProof="0" dirty="0"/>
          </a:p>
        </p:txBody>
      </p:sp>
      <p:sp>
        <p:nvSpPr>
          <p:cNvPr id="3" name="Title 2"/>
          <p:cNvSpPr>
            <a:spLocks noGrp="1"/>
          </p:cNvSpPr>
          <p:nvPr>
            <p:ph type="title"/>
          </p:nvPr>
        </p:nvSpPr>
        <p:spPr/>
        <p:txBody>
          <a:bodyPr/>
          <a:lstStyle/>
          <a:p>
            <a:r>
              <a:rPr lang="en-US" smtClean="0"/>
              <a:t>Ước lượng tỷ lệ điều chỉnh</a:t>
            </a:r>
            <a:endParaRPr lang="en-US"/>
          </a:p>
        </p:txBody>
      </p:sp>
      <p:sp>
        <p:nvSpPr>
          <p:cNvPr id="4" name="Content Placeholder 3"/>
          <p:cNvSpPr>
            <a:spLocks noGrp="1"/>
          </p:cNvSpPr>
          <p:nvPr>
            <p:ph idx="1"/>
          </p:nvPr>
        </p:nvSpPr>
        <p:spPr/>
        <p:txBody>
          <a:bodyPr/>
          <a:lstStyle/>
          <a:p>
            <a:r>
              <a:rPr lang="en-US" smtClean="0"/>
              <a:t>Phân tích giao dịch cặp đôi</a:t>
            </a:r>
          </a:p>
          <a:p>
            <a:r>
              <a:rPr lang="en-US" smtClean="0"/>
              <a:t>Chiết xuất thông tin thị trường</a:t>
            </a:r>
          </a:p>
          <a:p>
            <a:r>
              <a:rPr lang="en-US" smtClean="0"/>
              <a:t>Hồi quy</a:t>
            </a:r>
          </a:p>
          <a:p>
            <a:r>
              <a:rPr lang="en-US" smtClean="0"/>
              <a:t>Đo lường tổn thất thu nhập</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EC71654-96A5-4280-94F3-931C61A9F92C}" type="slidenum">
              <a:rPr lang="en-US" noProof="0" smtClean="0"/>
              <a:pPr/>
              <a:t>8</a:t>
            </a:fld>
            <a:endParaRPr lang="en-US" noProof="0" dirty="0"/>
          </a:p>
        </p:txBody>
      </p:sp>
      <p:sp>
        <p:nvSpPr>
          <p:cNvPr id="3" name="Title 2"/>
          <p:cNvSpPr>
            <a:spLocks noGrp="1"/>
          </p:cNvSpPr>
          <p:nvPr>
            <p:ph type="title"/>
          </p:nvPr>
        </p:nvSpPr>
        <p:spPr/>
        <p:txBody>
          <a:bodyPr/>
          <a:lstStyle/>
          <a:p>
            <a:r>
              <a:rPr lang="en-US" smtClean="0"/>
              <a:t>Ước lượng mức điều chỉnh đối với bất động sản tạo thu nhập</a:t>
            </a:r>
            <a:endParaRPr lang="en-US"/>
          </a:p>
        </p:txBody>
      </p:sp>
      <p:sp>
        <p:nvSpPr>
          <p:cNvPr id="4" name="Content Placeholder 3"/>
          <p:cNvSpPr>
            <a:spLocks noGrp="1"/>
          </p:cNvSpPr>
          <p:nvPr>
            <p:ph idx="1"/>
          </p:nvPr>
        </p:nvSpPr>
        <p:spPr/>
        <p:txBody>
          <a:bodyPr/>
          <a:lstStyle/>
          <a:p>
            <a:r>
              <a:rPr lang="en-US" smtClean="0"/>
              <a:t>Hai phương pháp để ước tính phần giá trị đóng góp của các yếu tố so sánh giữa tài sản thẩm định giá và tài sản so sánh bao gồm:</a:t>
            </a:r>
          </a:p>
          <a:p>
            <a:pPr lvl="1"/>
            <a:r>
              <a:rPr lang="en-US" smtClean="0"/>
              <a:t>Vốn hóa (Capitalization): Vốn hóa phần thu nhập đóng góp bởi một cấu phần của bất động sản để tính được giá trị đóng góp của cấu phần đó.</a:t>
            </a:r>
          </a:p>
          <a:p>
            <a:pPr lvl="1">
              <a:buNone/>
            </a:pPr>
            <a:r>
              <a:rPr lang="en-US" smtClean="0"/>
              <a:t>V = I ÷ R</a:t>
            </a:r>
          </a:p>
          <a:p>
            <a:pPr lvl="1"/>
            <a:r>
              <a:rPr lang="en-US" smtClean="0"/>
              <a:t>Tổng số nhân thu nhập (GIM hoặc EGIM)</a:t>
            </a:r>
          </a:p>
          <a:p>
            <a:pPr lvl="1">
              <a:buNone/>
            </a:pPr>
            <a:r>
              <a:rPr lang="en-US" smtClean="0"/>
              <a:t>V = I × GIM</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EC71654-96A5-4280-94F3-931C61A9F92C}" type="slidenum">
              <a:rPr lang="en-US" noProof="0" smtClean="0"/>
              <a:pPr/>
              <a:t>9</a:t>
            </a:fld>
            <a:endParaRPr lang="en-US" noProof="0" dirty="0"/>
          </a:p>
        </p:txBody>
      </p:sp>
      <p:sp>
        <p:nvSpPr>
          <p:cNvPr id="3" name="Title 2"/>
          <p:cNvSpPr>
            <a:spLocks noGrp="1"/>
          </p:cNvSpPr>
          <p:nvPr>
            <p:ph type="title"/>
          </p:nvPr>
        </p:nvSpPr>
        <p:spPr/>
        <p:txBody>
          <a:bodyPr/>
          <a:lstStyle/>
          <a:p>
            <a:r>
              <a:rPr lang="en-US" smtClean="0"/>
              <a:t>Thứ tự điều chỉnh</a:t>
            </a:r>
            <a:endParaRPr lang="en-US"/>
          </a:p>
        </p:txBody>
      </p:sp>
      <p:sp>
        <p:nvSpPr>
          <p:cNvPr id="4" name="Content Placeholder 3"/>
          <p:cNvSpPr>
            <a:spLocks noGrp="1"/>
          </p:cNvSpPr>
          <p:nvPr>
            <p:ph idx="1"/>
          </p:nvPr>
        </p:nvSpPr>
        <p:spPr>
          <a:xfrm>
            <a:off x="386953" y="1825625"/>
            <a:ext cx="8363508" cy="4351338"/>
          </a:xfrm>
        </p:spPr>
        <p:txBody>
          <a:bodyPr>
            <a:normAutofit/>
          </a:bodyPr>
          <a:lstStyle/>
          <a:p>
            <a:pPr>
              <a:buNone/>
            </a:pPr>
            <a:r>
              <a:rPr lang="en-US" smtClean="0"/>
              <a:t>        Giá bán của tài sản so sánh</a:t>
            </a:r>
          </a:p>
          <a:p>
            <a:pPr>
              <a:buNone/>
            </a:pPr>
            <a:r>
              <a:rPr lang="en-US" smtClean="0"/>
              <a:t>(+/</a:t>
            </a:r>
            <a:r>
              <a:rPr lang="en-US" smtClean="0">
                <a:latin typeface="Times New Roman"/>
                <a:cs typeface="Times New Roman"/>
              </a:rPr>
              <a:t>₋</a:t>
            </a:r>
            <a:r>
              <a:rPr lang="en-US" smtClean="0"/>
              <a:t>) Điều chỉnh chiết khấu, giảm giá</a:t>
            </a:r>
          </a:p>
          <a:p>
            <a:pPr>
              <a:buNone/>
            </a:pPr>
            <a:r>
              <a:rPr lang="en-US" smtClean="0"/>
              <a:t>=      Giá sau khi điều chỉnh về giá thị trường</a:t>
            </a:r>
          </a:p>
          <a:p>
            <a:pPr>
              <a:buNone/>
            </a:pPr>
            <a:r>
              <a:rPr lang="en-US" smtClean="0"/>
              <a:t>(+/</a:t>
            </a:r>
            <a:r>
              <a:rPr lang="en-US" smtClean="0">
                <a:latin typeface="Times New Roman"/>
                <a:cs typeface="Times New Roman"/>
              </a:rPr>
              <a:t>₋</a:t>
            </a:r>
            <a:r>
              <a:rPr lang="en-US" smtClean="0"/>
              <a:t>) Điều chỉnh về thời gian</a:t>
            </a:r>
          </a:p>
          <a:p>
            <a:pPr>
              <a:buNone/>
            </a:pPr>
            <a:r>
              <a:rPr lang="en-US" smtClean="0"/>
              <a:t>=      Giá sau khi điều chỉnh về giá tại thời điểm định giá</a:t>
            </a:r>
          </a:p>
          <a:p>
            <a:pPr>
              <a:buNone/>
            </a:pPr>
            <a:r>
              <a:rPr lang="en-US" smtClean="0"/>
              <a:t>(+/</a:t>
            </a:r>
            <a:r>
              <a:rPr lang="en-US" smtClean="0">
                <a:latin typeface="Times New Roman"/>
                <a:cs typeface="Times New Roman"/>
              </a:rPr>
              <a:t>₋</a:t>
            </a:r>
            <a:r>
              <a:rPr lang="en-US" smtClean="0"/>
              <a:t>) Điều chỉnh về khác biệt yếu tố ngoại vi</a:t>
            </a:r>
          </a:p>
          <a:p>
            <a:pPr>
              <a:buNone/>
            </a:pPr>
            <a:r>
              <a:rPr lang="en-US" smtClean="0"/>
              <a:t>(+/</a:t>
            </a:r>
            <a:r>
              <a:rPr lang="en-US" smtClean="0">
                <a:latin typeface="Times New Roman"/>
                <a:cs typeface="Times New Roman"/>
              </a:rPr>
              <a:t>₋</a:t>
            </a:r>
            <a:r>
              <a:rPr lang="en-US" smtClean="0"/>
              <a:t>) Điều chỉnh về khác biệt yếu tố vật lý</a:t>
            </a:r>
          </a:p>
          <a:p>
            <a:pPr>
              <a:buNone/>
            </a:pPr>
            <a:r>
              <a:rPr lang="en-US" smtClean="0"/>
              <a:t>=      Giá bán sau điều chỉnh</a:t>
            </a:r>
            <a:endParaRPr lang="en-US"/>
          </a:p>
        </p:txBody>
      </p:sp>
    </p:spTree>
  </p:cSld>
  <p:clrMapOvr>
    <a:masterClrMapping/>
  </p:clrMapOvr>
</p:sld>
</file>

<file path=ppt/theme/theme1.xml><?xml version="1.0" encoding="utf-8"?>
<a:theme xmlns:a="http://schemas.openxmlformats.org/drawingml/2006/main" name="TF88997677">
  <a:themeElements>
    <a:clrScheme name="Contoso v2">
      <a:dk1>
        <a:sysClr val="windowText" lastClr="000000"/>
      </a:dk1>
      <a:lt1>
        <a:sysClr val="window" lastClr="FFFFFF"/>
      </a:lt1>
      <a:dk2>
        <a:srgbClr val="44546A"/>
      </a:dk2>
      <a:lt2>
        <a:srgbClr val="E7E6E6"/>
      </a:lt2>
      <a:accent1>
        <a:srgbClr val="155078"/>
      </a:accent1>
      <a:accent2>
        <a:srgbClr val="0F3955"/>
      </a:accent2>
      <a:accent3>
        <a:srgbClr val="BF678E"/>
      </a:accent3>
      <a:accent4>
        <a:srgbClr val="B2606E"/>
      </a:accent4>
      <a:accent5>
        <a:srgbClr val="731F1C"/>
      </a:accent5>
      <a:accent6>
        <a:srgbClr val="666666"/>
      </a:accent6>
      <a:hlink>
        <a:srgbClr val="BF678E"/>
      </a:hlink>
      <a:folHlink>
        <a:srgbClr val="731F1C"/>
      </a:folHlink>
    </a:clrScheme>
    <a:fontScheme name="Contoso v2">
      <a:majorFont>
        <a:latin typeface="Corbel"/>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TF88997677_Rose suite presentation_AAS_v4" id="{97C8BA14-D802-4795-89C7-EAA620DD846B}" vid="{D162D178-FB75-4B8B-B67A-CA51C6DCA18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5D9C8E3-B635-4963-8B68-3FC691872B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872F8CF-3688-4B14-A13A-EB7FF46D2F47}">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C94996C2-A795-46F9-93BE-0C463FDCD1B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TF88997677</Template>
  <TotalTime>0</TotalTime>
  <Words>2768</Words>
  <Application>Microsoft Office PowerPoint</Application>
  <PresentationFormat>On-screen Show (4:3)</PresentationFormat>
  <Paragraphs>272</Paragraphs>
  <Slides>18</Slides>
  <Notes>9</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TF88997677</vt:lpstr>
      <vt:lpstr>Kinh nghiệm quốc tế về  áp dụng phương pháp thẩm định giá</vt:lpstr>
      <vt:lpstr>Phương pháp so sánh – Dữ liệu thu thập</vt:lpstr>
      <vt:lpstr>Dữ liệu thu thập</vt:lpstr>
      <vt:lpstr>Yếu tố điều chỉnh</vt:lpstr>
      <vt:lpstr>Yếu tố điều chỉnh</vt:lpstr>
      <vt:lpstr>Yếu tố điều chỉnh</vt:lpstr>
      <vt:lpstr>Ước lượng tỷ lệ điều chỉnh</vt:lpstr>
      <vt:lpstr>Ước lượng mức điều chỉnh đối với bất động sản tạo thu nhập</vt:lpstr>
      <vt:lpstr>Thứ tự điều chỉnh</vt:lpstr>
      <vt:lpstr>Ví dụ về thứ tự điều chỉnh</vt:lpstr>
      <vt:lpstr>Ví dụ về thứ tự điều chỉnh</vt:lpstr>
      <vt:lpstr>Phương pháp chi phí</vt:lpstr>
      <vt:lpstr>Hao mòn </vt:lpstr>
      <vt:lpstr>Ước tính hao mòn</vt:lpstr>
      <vt:lpstr>Ví dụ về ước tính hao mòn</vt:lpstr>
      <vt:lpstr>Phương pháp dòng tiền chiết khấu</vt:lpstr>
      <vt:lpstr>Ví dụ về tính tỷ suất chiết khấu theo các giao dịch tương đồng</vt:lpstr>
      <vt:lpstr>Q &amp; 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2020-02-26T09:00:24Z</dcterms:created>
  <dcterms:modified xsi:type="dcterms:W3CDTF">2021-01-07T03:40:37Z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